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9388475" cy="710247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51" autoAdjust="0"/>
    <p:restoredTop sz="94660"/>
  </p:normalViewPr>
  <p:slideViewPr>
    <p:cSldViewPr snapToGrid="0">
      <p:cViewPr varScale="1">
        <p:scale>
          <a:sx n="74" d="100"/>
          <a:sy n="74" d="100"/>
        </p:scale>
        <p:origin x="92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68339" cy="356768"/>
          </a:xfrm>
          <a:prstGeom prst="rect">
            <a:avLst/>
          </a:prstGeom>
        </p:spPr>
        <p:txBody>
          <a:bodyPr vert="horz" lIns="93228" tIns="46613" rIns="93228" bIns="46613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318507" y="0"/>
            <a:ext cx="4068339" cy="356768"/>
          </a:xfrm>
          <a:prstGeom prst="rect">
            <a:avLst/>
          </a:prstGeom>
        </p:spPr>
        <p:txBody>
          <a:bodyPr vert="horz" lIns="93228" tIns="46613" rIns="93228" bIns="46613" rtlCol="0"/>
          <a:lstStyle>
            <a:lvl1pPr algn="r">
              <a:defRPr sz="1200"/>
            </a:lvl1pPr>
          </a:lstStyle>
          <a:p>
            <a:fld id="{1433AB38-6C67-4A4E-AAF1-2706F2D95919}" type="datetimeFigureOut">
              <a:rPr lang="es-MX" smtClean="0"/>
              <a:pPr/>
              <a:t>19/02/2024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28" tIns="46613" rIns="93228" bIns="46613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38848" y="3418068"/>
            <a:ext cx="7510780" cy="2796599"/>
          </a:xfrm>
          <a:prstGeom prst="rect">
            <a:avLst/>
          </a:prstGeom>
        </p:spPr>
        <p:txBody>
          <a:bodyPr vert="horz" lIns="93228" tIns="46613" rIns="93228" bIns="46613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6745710"/>
            <a:ext cx="4068339" cy="356767"/>
          </a:xfrm>
          <a:prstGeom prst="rect">
            <a:avLst/>
          </a:prstGeom>
        </p:spPr>
        <p:txBody>
          <a:bodyPr vert="horz" lIns="93228" tIns="46613" rIns="93228" bIns="46613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318507" y="6745710"/>
            <a:ext cx="4068339" cy="356767"/>
          </a:xfrm>
          <a:prstGeom prst="rect">
            <a:avLst/>
          </a:prstGeom>
        </p:spPr>
        <p:txBody>
          <a:bodyPr vert="horz" lIns="93228" tIns="46613" rIns="93228" bIns="46613" rtlCol="0" anchor="b"/>
          <a:lstStyle>
            <a:lvl1pPr algn="r">
              <a:defRPr sz="1200"/>
            </a:lvl1pPr>
          </a:lstStyle>
          <a:p>
            <a:fld id="{191F76B9-F8AF-43DF-9131-11A0CF56B3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6029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1F76B9-F8AF-43DF-9131-11A0CF56B3DC}" type="slidenum">
              <a:rPr lang="es-MX" smtClean="0"/>
              <a:pPr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6874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0259003-4C24-4BAF-8ECE-2760F36B52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E626397A-6B08-49F5-A7BC-B3C4AA0198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D374528F-23AD-4DFC-8572-B3CEF5C05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857A-DCE2-4291-A02D-728FD813B932}" type="datetimeFigureOut">
              <a:rPr lang="es-MX" smtClean="0"/>
              <a:pPr/>
              <a:t>19/02/2024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B3BB99E0-65BD-4A2D-9D75-28E191DBA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81CD1AE5-DB49-4265-AB82-95C4D130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8F41-C24F-476A-9B9A-AD5BD51C33C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7557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EBF08A2-737A-4F1A-930E-F555DC459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="" xmlns:a16="http://schemas.microsoft.com/office/drawing/2014/main" id="{69562A1B-9F26-4E6F-B4CE-67C0331309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72EF15E6-2646-41CE-A483-037D8DDBB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857A-DCE2-4291-A02D-728FD813B932}" type="datetimeFigureOut">
              <a:rPr lang="es-MX" smtClean="0"/>
              <a:pPr/>
              <a:t>19/02/2024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8AA37FF5-EAF7-4314-A148-03CB60A8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B1C00E5F-BD5C-4BFB-89A9-59286BE84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8F41-C24F-476A-9B9A-AD5BD51C33C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7968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27F080AC-B48B-45F5-87E0-3BDE35AA98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="" xmlns:a16="http://schemas.microsoft.com/office/drawing/2014/main" id="{96FFC13A-40E3-4B74-822C-5A43632EFC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E1116C7A-6D07-4527-BDC5-18AB43424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857A-DCE2-4291-A02D-728FD813B932}" type="datetimeFigureOut">
              <a:rPr lang="es-MX" smtClean="0"/>
              <a:pPr/>
              <a:t>19/02/2024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452895FB-D451-4A7C-8612-FEFD06C3D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CF4EA01A-B5D0-47AC-A925-D68596773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8F41-C24F-476A-9B9A-AD5BD51C33C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9348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A7FEA46-3E67-415A-A10A-AE38E6878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CB60AB25-624A-4016-A62C-F1DAC67255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0D4E53AC-00E1-438F-8C52-F816BD142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857A-DCE2-4291-A02D-728FD813B932}" type="datetimeFigureOut">
              <a:rPr lang="es-MX" smtClean="0"/>
              <a:pPr/>
              <a:t>19/02/2024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4BB706A0-D684-4E6B-86F5-33B9123BD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E3E65B7B-398C-477B-B32B-2D026588C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8F41-C24F-476A-9B9A-AD5BD51C33C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289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F932AA3-F2EF-4A3D-83BA-7AF7E02CB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6CE19FAD-AD78-457A-8E65-A0F61E0C7A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0E0D785A-2C79-443E-8241-7C6B21017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857A-DCE2-4291-A02D-728FD813B932}" type="datetimeFigureOut">
              <a:rPr lang="es-MX" smtClean="0"/>
              <a:pPr/>
              <a:t>19/02/2024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2846BE55-5BED-4654-96E9-0ED27AE97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79156EF4-8668-49F8-BA02-1BA8CEA1C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8F41-C24F-476A-9B9A-AD5BD51C33C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87248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9702566-84D6-4B33-8202-33BAE3777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0F4CC4A2-4797-43AD-A664-5A7580CEBC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4FD1038E-57AC-4A14-A1AE-ED7BC3F31C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2FE9594B-6C56-4849-AFF9-5D2156DE4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857A-DCE2-4291-A02D-728FD813B932}" type="datetimeFigureOut">
              <a:rPr lang="es-MX" smtClean="0"/>
              <a:pPr/>
              <a:t>19/02/2024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D684AA22-9EAE-4256-8AD4-66015B4A8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26B07879-030A-47CB-8221-CD68DE554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8F41-C24F-476A-9B9A-AD5BD51C33C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8752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0719138-78CA-4B55-BD7F-65C5A4C95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129310C9-4EB5-47DA-BB9C-62D06C22DE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D9FEBAEA-08AE-4995-84CF-9402A45A4D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="" xmlns:a16="http://schemas.microsoft.com/office/drawing/2014/main" id="{14713F12-473F-4138-A5E3-943DC5CD7C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="" xmlns:a16="http://schemas.microsoft.com/office/drawing/2014/main" id="{29BB1640-FD8E-46A6-9190-5DF106BC6D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="" xmlns:a16="http://schemas.microsoft.com/office/drawing/2014/main" id="{3D4536D2-5960-419E-B40B-C46994264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857A-DCE2-4291-A02D-728FD813B932}" type="datetimeFigureOut">
              <a:rPr lang="es-MX" smtClean="0"/>
              <a:pPr/>
              <a:t>19/02/2024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="" xmlns:a16="http://schemas.microsoft.com/office/drawing/2014/main" id="{E23C1876-E344-4662-B86C-2C65BC6E8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="" xmlns:a16="http://schemas.microsoft.com/office/drawing/2014/main" id="{C14F33B4-951F-4376-9039-6A5DE565E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8F41-C24F-476A-9B9A-AD5BD51C33C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2195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1AD76D9-ACE6-46F6-B276-C676A2DBE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="" xmlns:a16="http://schemas.microsoft.com/office/drawing/2014/main" id="{47ADA6F1-8276-4B7D-9A0D-4DD78D692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857A-DCE2-4291-A02D-728FD813B932}" type="datetimeFigureOut">
              <a:rPr lang="es-MX" smtClean="0"/>
              <a:pPr/>
              <a:t>19/02/2024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FE1675A7-9623-4018-932A-2C2CDDB27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8B2F60E8-C752-4133-AD79-65A89CA94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8F41-C24F-476A-9B9A-AD5BD51C33C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6779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67C73454-2C99-4488-97BE-6DD3ADEE4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857A-DCE2-4291-A02D-728FD813B932}" type="datetimeFigureOut">
              <a:rPr lang="es-MX" smtClean="0"/>
              <a:pPr/>
              <a:t>19/02/2024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39AD04DB-E42B-4042-A02B-517C5EEDE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C63C457A-EB19-458F-812A-CAF1AE0D0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8F41-C24F-476A-9B9A-AD5BD51C33C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4174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C05BC35-FDDD-44F2-9D64-22B1A1EE7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623B0C59-0CFD-4D12-8EF1-94047D8CF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79B41657-91F9-4DF2-96FA-1F137E18E7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70620680-3D27-4F1D-8B39-10ADF5457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857A-DCE2-4291-A02D-728FD813B932}" type="datetimeFigureOut">
              <a:rPr lang="es-MX" smtClean="0"/>
              <a:pPr/>
              <a:t>19/02/2024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B6A92461-2013-4F55-B3D2-DFF14100B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C581303D-722F-4C47-9704-828ADCDC5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8F41-C24F-476A-9B9A-AD5BD51C33C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81952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05AE0C9-3C55-4B0D-9CFC-B7D06C695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="" xmlns:a16="http://schemas.microsoft.com/office/drawing/2014/main" id="{B4724D7C-B324-44B8-8DB4-133B9569FA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633D4BE7-D05F-4B65-AF3E-1D79B25F6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1D3704AB-1A7D-4339-9BEC-72FBF7484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857A-DCE2-4291-A02D-728FD813B932}" type="datetimeFigureOut">
              <a:rPr lang="es-MX" smtClean="0"/>
              <a:pPr/>
              <a:t>19/02/2024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E78B028D-8712-41EF-A5C2-ECDCEF840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2450562C-A416-433B-86E3-5002ACFB7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8F41-C24F-476A-9B9A-AD5BD51C33C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220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7881B5CF-4972-48EC-9051-E5A226BD9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47C3C2D4-02D6-4B88-9757-BD38C296B6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FB199520-540A-4795-8F90-FC127C1BE9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5857A-DCE2-4291-A02D-728FD813B932}" type="datetimeFigureOut">
              <a:rPr lang="es-MX" smtClean="0"/>
              <a:pPr/>
              <a:t>19/02/2024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7C0152D3-2264-410F-87EA-712DCABBDA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3DDC710B-692B-4BCF-B8A7-757CB66048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F8F41-C24F-476A-9B9A-AD5BD51C33C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4184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: esquinas redondeadas 8">
            <a:extLst>
              <a:ext uri="{FF2B5EF4-FFF2-40B4-BE49-F238E27FC236}">
                <a16:creationId xmlns="" xmlns:a16="http://schemas.microsoft.com/office/drawing/2014/main" id="{7E2F75D7-E8C6-4268-BE2A-1E1D5DF2C9A5}"/>
              </a:ext>
            </a:extLst>
          </p:cNvPr>
          <p:cNvSpPr/>
          <p:nvPr/>
        </p:nvSpPr>
        <p:spPr>
          <a:xfrm>
            <a:off x="9747437" y="95700"/>
            <a:ext cx="2230041" cy="6585832"/>
          </a:xfrm>
          <a:prstGeom prst="roundRect">
            <a:avLst>
              <a:gd name="adj" fmla="val 942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8" name="Rectángulo 297">
            <a:extLst>
              <a:ext uri="{FF2B5EF4-FFF2-40B4-BE49-F238E27FC236}">
                <a16:creationId xmlns="" xmlns:a16="http://schemas.microsoft.com/office/drawing/2014/main" id="{F6DC7FC7-F286-4530-8153-DEDB25F3A7B1}"/>
              </a:ext>
            </a:extLst>
          </p:cNvPr>
          <p:cNvSpPr/>
          <p:nvPr/>
        </p:nvSpPr>
        <p:spPr>
          <a:xfrm>
            <a:off x="9945229" y="1335605"/>
            <a:ext cx="455816" cy="57696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99" name="Triángulo isósceles 298">
            <a:extLst>
              <a:ext uri="{FF2B5EF4-FFF2-40B4-BE49-F238E27FC236}">
                <a16:creationId xmlns="" xmlns:a16="http://schemas.microsoft.com/office/drawing/2014/main" id="{3733AEA0-5FAC-464B-B121-C25FAE090971}"/>
              </a:ext>
            </a:extLst>
          </p:cNvPr>
          <p:cNvSpPr/>
          <p:nvPr/>
        </p:nvSpPr>
        <p:spPr>
          <a:xfrm rot="10800000">
            <a:off x="9940468" y="1329804"/>
            <a:ext cx="460492" cy="238059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316" name="Conector recto 315">
            <a:extLst>
              <a:ext uri="{FF2B5EF4-FFF2-40B4-BE49-F238E27FC236}">
                <a16:creationId xmlns="" xmlns:a16="http://schemas.microsoft.com/office/drawing/2014/main" id="{FBD43904-9E24-4A3A-8969-5DDFA44247FD}"/>
              </a:ext>
            </a:extLst>
          </p:cNvPr>
          <p:cNvCxnSpPr>
            <a:cxnSpLocks/>
          </p:cNvCxnSpPr>
          <p:nvPr/>
        </p:nvCxnSpPr>
        <p:spPr>
          <a:xfrm>
            <a:off x="10007812" y="4448665"/>
            <a:ext cx="410797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Conector recto 317">
            <a:extLst>
              <a:ext uri="{FF2B5EF4-FFF2-40B4-BE49-F238E27FC236}">
                <a16:creationId xmlns="" xmlns:a16="http://schemas.microsoft.com/office/drawing/2014/main" id="{CCAB22C9-0AB5-49F3-9D56-AEDFD9C94985}"/>
              </a:ext>
            </a:extLst>
          </p:cNvPr>
          <p:cNvCxnSpPr>
            <a:cxnSpLocks/>
          </p:cNvCxnSpPr>
          <p:nvPr/>
        </p:nvCxnSpPr>
        <p:spPr>
          <a:xfrm flipH="1" flipV="1">
            <a:off x="10412148" y="4448665"/>
            <a:ext cx="6462" cy="3375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Conector recto 318">
            <a:extLst>
              <a:ext uri="{FF2B5EF4-FFF2-40B4-BE49-F238E27FC236}">
                <a16:creationId xmlns="" xmlns:a16="http://schemas.microsoft.com/office/drawing/2014/main" id="{55AA2140-4079-42C6-BA01-895D8F228B4A}"/>
              </a:ext>
            </a:extLst>
          </p:cNvPr>
          <p:cNvCxnSpPr>
            <a:cxnSpLocks/>
          </p:cNvCxnSpPr>
          <p:nvPr/>
        </p:nvCxnSpPr>
        <p:spPr>
          <a:xfrm>
            <a:off x="10097481" y="4791183"/>
            <a:ext cx="570291" cy="0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Conector recto 319">
            <a:extLst>
              <a:ext uri="{FF2B5EF4-FFF2-40B4-BE49-F238E27FC236}">
                <a16:creationId xmlns="" xmlns:a16="http://schemas.microsoft.com/office/drawing/2014/main" id="{F190EB16-F09E-453F-9A1B-CA4AC0B0C9E2}"/>
              </a:ext>
            </a:extLst>
          </p:cNvPr>
          <p:cNvCxnSpPr>
            <a:cxnSpLocks/>
          </p:cNvCxnSpPr>
          <p:nvPr/>
        </p:nvCxnSpPr>
        <p:spPr>
          <a:xfrm>
            <a:off x="10210902" y="4843555"/>
            <a:ext cx="426104" cy="0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Conector recto 321">
            <a:extLst>
              <a:ext uri="{FF2B5EF4-FFF2-40B4-BE49-F238E27FC236}">
                <a16:creationId xmlns="" xmlns:a16="http://schemas.microsoft.com/office/drawing/2014/main" id="{6C501219-AF60-4BB7-8D6C-EA077F4A1C62}"/>
              </a:ext>
            </a:extLst>
          </p:cNvPr>
          <p:cNvCxnSpPr>
            <a:cxnSpLocks/>
          </p:cNvCxnSpPr>
          <p:nvPr/>
        </p:nvCxnSpPr>
        <p:spPr>
          <a:xfrm>
            <a:off x="10270207" y="4899592"/>
            <a:ext cx="303422" cy="0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3" name="Elipse 322">
            <a:extLst>
              <a:ext uri="{FF2B5EF4-FFF2-40B4-BE49-F238E27FC236}">
                <a16:creationId xmlns="" xmlns:a16="http://schemas.microsoft.com/office/drawing/2014/main" id="{91F7FA8A-5008-4943-AB42-D65D5447B136}"/>
              </a:ext>
            </a:extLst>
          </p:cNvPr>
          <p:cNvSpPr/>
          <p:nvPr/>
        </p:nvSpPr>
        <p:spPr>
          <a:xfrm>
            <a:off x="10126403" y="5172566"/>
            <a:ext cx="425960" cy="4328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5" name="CuadroTexto 324">
            <a:extLst>
              <a:ext uri="{FF2B5EF4-FFF2-40B4-BE49-F238E27FC236}">
                <a16:creationId xmlns="" xmlns:a16="http://schemas.microsoft.com/office/drawing/2014/main" id="{1DCF33DA-9EA5-47ED-BC59-475347CA7268}"/>
              </a:ext>
            </a:extLst>
          </p:cNvPr>
          <p:cNvSpPr txBox="1"/>
          <p:nvPr/>
        </p:nvSpPr>
        <p:spPr>
          <a:xfrm>
            <a:off x="10152358" y="5190162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M</a:t>
            </a:r>
          </a:p>
        </p:txBody>
      </p:sp>
      <p:sp>
        <p:nvSpPr>
          <p:cNvPr id="484" name="CuadroTexto 483">
            <a:extLst>
              <a:ext uri="{FF2B5EF4-FFF2-40B4-BE49-F238E27FC236}">
                <a16:creationId xmlns="" xmlns:a16="http://schemas.microsoft.com/office/drawing/2014/main" id="{4C3EAF87-71D1-4069-BE19-D2B19F30A9BF}"/>
              </a:ext>
            </a:extLst>
          </p:cNvPr>
          <p:cNvSpPr txBox="1"/>
          <p:nvPr/>
        </p:nvSpPr>
        <p:spPr>
          <a:xfrm>
            <a:off x="10094675" y="232395"/>
            <a:ext cx="1601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SIMBOLOGIA</a:t>
            </a:r>
          </a:p>
        </p:txBody>
      </p:sp>
      <p:sp>
        <p:nvSpPr>
          <p:cNvPr id="361" name="CuadroTexto 360">
            <a:extLst>
              <a:ext uri="{FF2B5EF4-FFF2-40B4-BE49-F238E27FC236}">
                <a16:creationId xmlns="" xmlns:a16="http://schemas.microsoft.com/office/drawing/2014/main" id="{08FA428B-3338-4EC6-98B2-914614566139}"/>
              </a:ext>
            </a:extLst>
          </p:cNvPr>
          <p:cNvSpPr txBox="1"/>
          <p:nvPr/>
        </p:nvSpPr>
        <p:spPr>
          <a:xfrm>
            <a:off x="10598752" y="1375051"/>
            <a:ext cx="1601365" cy="518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Modulo fotovoltaico</a:t>
            </a:r>
          </a:p>
        </p:txBody>
      </p:sp>
      <p:sp>
        <p:nvSpPr>
          <p:cNvPr id="362" name="CuadroTexto 361">
            <a:extLst>
              <a:ext uri="{FF2B5EF4-FFF2-40B4-BE49-F238E27FC236}">
                <a16:creationId xmlns="" xmlns:a16="http://schemas.microsoft.com/office/drawing/2014/main" id="{B3B9B1C9-9DA7-400B-ADE1-7E055D93A350}"/>
              </a:ext>
            </a:extLst>
          </p:cNvPr>
          <p:cNvSpPr txBox="1"/>
          <p:nvPr/>
        </p:nvSpPr>
        <p:spPr>
          <a:xfrm>
            <a:off x="10684493" y="3726206"/>
            <a:ext cx="16013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Micro-inversor</a:t>
            </a:r>
          </a:p>
        </p:txBody>
      </p:sp>
      <p:sp>
        <p:nvSpPr>
          <p:cNvPr id="363" name="CuadroTexto 362">
            <a:extLst>
              <a:ext uri="{FF2B5EF4-FFF2-40B4-BE49-F238E27FC236}">
                <a16:creationId xmlns="" xmlns:a16="http://schemas.microsoft.com/office/drawing/2014/main" id="{31EEBA6C-1172-4DA9-B4F5-785B6EFDB316}"/>
              </a:ext>
            </a:extLst>
          </p:cNvPr>
          <p:cNvSpPr txBox="1"/>
          <p:nvPr/>
        </p:nvSpPr>
        <p:spPr>
          <a:xfrm>
            <a:off x="10694416" y="4405845"/>
            <a:ext cx="16013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Cable de tierra</a:t>
            </a:r>
          </a:p>
        </p:txBody>
      </p:sp>
      <p:sp>
        <p:nvSpPr>
          <p:cNvPr id="364" name="CuadroTexto 363">
            <a:extLst>
              <a:ext uri="{FF2B5EF4-FFF2-40B4-BE49-F238E27FC236}">
                <a16:creationId xmlns="" xmlns:a16="http://schemas.microsoft.com/office/drawing/2014/main" id="{B3EF245D-790F-4BB9-B37C-DF225E37B43E}"/>
              </a:ext>
            </a:extLst>
          </p:cNvPr>
          <p:cNvSpPr txBox="1"/>
          <p:nvPr/>
        </p:nvSpPr>
        <p:spPr>
          <a:xfrm>
            <a:off x="10649474" y="5096617"/>
            <a:ext cx="16013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Medidor bifásico. bidireccional</a:t>
            </a:r>
          </a:p>
        </p:txBody>
      </p:sp>
      <p:sp>
        <p:nvSpPr>
          <p:cNvPr id="365" name="CuadroTexto 364">
            <a:extLst>
              <a:ext uri="{FF2B5EF4-FFF2-40B4-BE49-F238E27FC236}">
                <a16:creationId xmlns="" xmlns:a16="http://schemas.microsoft.com/office/drawing/2014/main" id="{5C88017C-C8A0-4F8C-A76D-5788AFFDD99B}"/>
              </a:ext>
            </a:extLst>
          </p:cNvPr>
          <p:cNvSpPr txBox="1"/>
          <p:nvPr/>
        </p:nvSpPr>
        <p:spPr>
          <a:xfrm>
            <a:off x="10751169" y="6024095"/>
            <a:ext cx="16013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Desconectador</a:t>
            </a:r>
          </a:p>
        </p:txBody>
      </p:sp>
      <p:sp>
        <p:nvSpPr>
          <p:cNvPr id="366" name="Rectángulo 365">
            <a:extLst>
              <a:ext uri="{FF2B5EF4-FFF2-40B4-BE49-F238E27FC236}">
                <a16:creationId xmlns="" xmlns:a16="http://schemas.microsoft.com/office/drawing/2014/main" id="{EDAA6C55-5535-4FFB-9B8D-6D5AD8E93332}"/>
              </a:ext>
            </a:extLst>
          </p:cNvPr>
          <p:cNvSpPr/>
          <p:nvPr/>
        </p:nvSpPr>
        <p:spPr>
          <a:xfrm>
            <a:off x="9932276" y="5737604"/>
            <a:ext cx="830817" cy="821404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0" name="Elipse 369">
            <a:extLst>
              <a:ext uri="{FF2B5EF4-FFF2-40B4-BE49-F238E27FC236}">
                <a16:creationId xmlns="" xmlns:a16="http://schemas.microsoft.com/office/drawing/2014/main" id="{43F753D8-F2C3-4B14-97DB-4C18AE55804F}"/>
              </a:ext>
            </a:extLst>
          </p:cNvPr>
          <p:cNvSpPr/>
          <p:nvPr/>
        </p:nvSpPr>
        <p:spPr>
          <a:xfrm>
            <a:off x="10554148" y="5996993"/>
            <a:ext cx="61646" cy="66517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2" name="Elipse 371">
            <a:extLst>
              <a:ext uri="{FF2B5EF4-FFF2-40B4-BE49-F238E27FC236}">
                <a16:creationId xmlns="" xmlns:a16="http://schemas.microsoft.com/office/drawing/2014/main" id="{A85763FD-B8B2-4083-887D-6D4CA15DB58B}"/>
              </a:ext>
            </a:extLst>
          </p:cNvPr>
          <p:cNvSpPr/>
          <p:nvPr/>
        </p:nvSpPr>
        <p:spPr>
          <a:xfrm>
            <a:off x="10364859" y="5910742"/>
            <a:ext cx="61646" cy="6651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4" name="Elipse 373">
            <a:extLst>
              <a:ext uri="{FF2B5EF4-FFF2-40B4-BE49-F238E27FC236}">
                <a16:creationId xmlns="" xmlns:a16="http://schemas.microsoft.com/office/drawing/2014/main" id="{5B364878-A10C-472D-8D09-8252CCB8AAF6}"/>
              </a:ext>
            </a:extLst>
          </p:cNvPr>
          <p:cNvSpPr/>
          <p:nvPr/>
        </p:nvSpPr>
        <p:spPr>
          <a:xfrm>
            <a:off x="10222018" y="5910741"/>
            <a:ext cx="61646" cy="665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5" name="Arco 374">
            <a:extLst>
              <a:ext uri="{FF2B5EF4-FFF2-40B4-BE49-F238E27FC236}">
                <a16:creationId xmlns="" xmlns:a16="http://schemas.microsoft.com/office/drawing/2014/main" id="{7F59E291-9844-427A-AE0F-34638A9B4786}"/>
              </a:ext>
            </a:extLst>
          </p:cNvPr>
          <p:cNvSpPr/>
          <p:nvPr/>
        </p:nvSpPr>
        <p:spPr>
          <a:xfrm>
            <a:off x="10164856" y="5942298"/>
            <a:ext cx="170025" cy="199999"/>
          </a:xfrm>
          <a:prstGeom prst="arc">
            <a:avLst>
              <a:gd name="adj1" fmla="val 16200000"/>
              <a:gd name="adj2" fmla="val 5779629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6" name="Arco 375">
            <a:extLst>
              <a:ext uri="{FF2B5EF4-FFF2-40B4-BE49-F238E27FC236}">
                <a16:creationId xmlns="" xmlns:a16="http://schemas.microsoft.com/office/drawing/2014/main" id="{7A366808-AAEC-49CF-978A-BB3AF7674E44}"/>
              </a:ext>
            </a:extLst>
          </p:cNvPr>
          <p:cNvSpPr/>
          <p:nvPr/>
        </p:nvSpPr>
        <p:spPr>
          <a:xfrm>
            <a:off x="10317280" y="5942298"/>
            <a:ext cx="170025" cy="199999"/>
          </a:xfrm>
          <a:prstGeom prst="arc">
            <a:avLst>
              <a:gd name="adj1" fmla="val 16200000"/>
              <a:gd name="adj2" fmla="val 5779629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7" name="Rectángulo 376">
            <a:extLst>
              <a:ext uri="{FF2B5EF4-FFF2-40B4-BE49-F238E27FC236}">
                <a16:creationId xmlns="" xmlns:a16="http://schemas.microsoft.com/office/drawing/2014/main" id="{23A403ED-AF9C-407F-9F77-3BFB83B6DC81}"/>
              </a:ext>
            </a:extLst>
          </p:cNvPr>
          <p:cNvSpPr/>
          <p:nvPr/>
        </p:nvSpPr>
        <p:spPr>
          <a:xfrm>
            <a:off x="10512773" y="5941211"/>
            <a:ext cx="142674" cy="1999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8" name="Elipse 377">
            <a:extLst>
              <a:ext uri="{FF2B5EF4-FFF2-40B4-BE49-F238E27FC236}">
                <a16:creationId xmlns="" xmlns:a16="http://schemas.microsoft.com/office/drawing/2014/main" id="{99F2F828-C696-4819-9F4F-CE9784E401A8}"/>
              </a:ext>
            </a:extLst>
          </p:cNvPr>
          <p:cNvSpPr/>
          <p:nvPr/>
        </p:nvSpPr>
        <p:spPr>
          <a:xfrm>
            <a:off x="10219045" y="6116617"/>
            <a:ext cx="61646" cy="665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9" name="Elipse 378">
            <a:extLst>
              <a:ext uri="{FF2B5EF4-FFF2-40B4-BE49-F238E27FC236}">
                <a16:creationId xmlns="" xmlns:a16="http://schemas.microsoft.com/office/drawing/2014/main" id="{0430686C-6CC5-4A0E-A24C-AD0A72EE4DC6}"/>
              </a:ext>
            </a:extLst>
          </p:cNvPr>
          <p:cNvSpPr/>
          <p:nvPr/>
        </p:nvSpPr>
        <p:spPr>
          <a:xfrm>
            <a:off x="10369619" y="6118979"/>
            <a:ext cx="61646" cy="6651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80" name="Elipse 379">
            <a:extLst>
              <a:ext uri="{FF2B5EF4-FFF2-40B4-BE49-F238E27FC236}">
                <a16:creationId xmlns="" xmlns:a16="http://schemas.microsoft.com/office/drawing/2014/main" id="{3E21767D-8F5A-4755-BD02-8D37388978FD}"/>
              </a:ext>
            </a:extLst>
          </p:cNvPr>
          <p:cNvSpPr/>
          <p:nvPr/>
        </p:nvSpPr>
        <p:spPr>
          <a:xfrm>
            <a:off x="10554148" y="5986320"/>
            <a:ext cx="61646" cy="66517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81" name="Rectángulo 380">
            <a:extLst>
              <a:ext uri="{FF2B5EF4-FFF2-40B4-BE49-F238E27FC236}">
                <a16:creationId xmlns="" xmlns:a16="http://schemas.microsoft.com/office/drawing/2014/main" id="{E00F6DFE-D685-494F-A0B3-42C50165B424}"/>
              </a:ext>
            </a:extLst>
          </p:cNvPr>
          <p:cNvSpPr/>
          <p:nvPr/>
        </p:nvSpPr>
        <p:spPr>
          <a:xfrm>
            <a:off x="10512773" y="5930538"/>
            <a:ext cx="142674" cy="1999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386" name="Conector recto 385">
            <a:extLst>
              <a:ext uri="{FF2B5EF4-FFF2-40B4-BE49-F238E27FC236}">
                <a16:creationId xmlns="" xmlns:a16="http://schemas.microsoft.com/office/drawing/2014/main" id="{259BDCDE-B86C-432F-A541-F83565264B77}"/>
              </a:ext>
            </a:extLst>
          </p:cNvPr>
          <p:cNvCxnSpPr>
            <a:cxnSpLocks/>
          </p:cNvCxnSpPr>
          <p:nvPr/>
        </p:nvCxnSpPr>
        <p:spPr>
          <a:xfrm flipH="1">
            <a:off x="10591956" y="6147223"/>
            <a:ext cx="1152" cy="373803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7" name="Conector recto 386">
            <a:extLst>
              <a:ext uri="{FF2B5EF4-FFF2-40B4-BE49-F238E27FC236}">
                <a16:creationId xmlns="" xmlns:a16="http://schemas.microsoft.com/office/drawing/2014/main" id="{9F8BF32F-D44D-4B19-8885-F3A5521886B5}"/>
              </a:ext>
            </a:extLst>
          </p:cNvPr>
          <p:cNvCxnSpPr>
            <a:cxnSpLocks/>
          </p:cNvCxnSpPr>
          <p:nvPr/>
        </p:nvCxnSpPr>
        <p:spPr>
          <a:xfrm flipH="1">
            <a:off x="10597571" y="5718745"/>
            <a:ext cx="0" cy="222466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Conector recto 387">
            <a:extLst>
              <a:ext uri="{FF2B5EF4-FFF2-40B4-BE49-F238E27FC236}">
                <a16:creationId xmlns="" xmlns:a16="http://schemas.microsoft.com/office/drawing/2014/main" id="{8EFB6BC2-02E4-4650-B495-B5B51F13B44C}"/>
              </a:ext>
            </a:extLst>
          </p:cNvPr>
          <p:cNvCxnSpPr>
            <a:cxnSpLocks/>
          </p:cNvCxnSpPr>
          <p:nvPr/>
        </p:nvCxnSpPr>
        <p:spPr>
          <a:xfrm>
            <a:off x="10395682" y="6165505"/>
            <a:ext cx="0" cy="35552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9" name="Conector recto 388">
            <a:extLst>
              <a:ext uri="{FF2B5EF4-FFF2-40B4-BE49-F238E27FC236}">
                <a16:creationId xmlns="" xmlns:a16="http://schemas.microsoft.com/office/drawing/2014/main" id="{8A8B37FA-D585-4554-ABA3-46B519C2D8CD}"/>
              </a:ext>
            </a:extLst>
          </p:cNvPr>
          <p:cNvCxnSpPr>
            <a:cxnSpLocks/>
          </p:cNvCxnSpPr>
          <p:nvPr/>
        </p:nvCxnSpPr>
        <p:spPr>
          <a:xfrm>
            <a:off x="10394753" y="5730880"/>
            <a:ext cx="0" cy="18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1" name="Conector recto 390">
            <a:extLst>
              <a:ext uri="{FF2B5EF4-FFF2-40B4-BE49-F238E27FC236}">
                <a16:creationId xmlns="" xmlns:a16="http://schemas.microsoft.com/office/drawing/2014/main" id="{68F08673-A314-4507-8829-6A8AF0B71E53}"/>
              </a:ext>
            </a:extLst>
          </p:cNvPr>
          <p:cNvCxnSpPr>
            <a:cxnSpLocks/>
          </p:cNvCxnSpPr>
          <p:nvPr/>
        </p:nvCxnSpPr>
        <p:spPr>
          <a:xfrm flipH="1">
            <a:off x="10245904" y="6154779"/>
            <a:ext cx="0" cy="39713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2" name="Conector recto 391">
            <a:extLst>
              <a:ext uri="{FF2B5EF4-FFF2-40B4-BE49-F238E27FC236}">
                <a16:creationId xmlns="" xmlns:a16="http://schemas.microsoft.com/office/drawing/2014/main" id="{2AC450EE-746A-4245-BA62-3AB57FD58675}"/>
              </a:ext>
            </a:extLst>
          </p:cNvPr>
          <p:cNvCxnSpPr>
            <a:cxnSpLocks/>
          </p:cNvCxnSpPr>
          <p:nvPr/>
        </p:nvCxnSpPr>
        <p:spPr>
          <a:xfrm>
            <a:off x="10252841" y="5751173"/>
            <a:ext cx="0" cy="19856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4" name="CuadroTexto 1113">
            <a:extLst>
              <a:ext uri="{FF2B5EF4-FFF2-40B4-BE49-F238E27FC236}">
                <a16:creationId xmlns="" xmlns:a16="http://schemas.microsoft.com/office/drawing/2014/main" id="{D3E5D813-8E05-4EE3-9361-02EFA706E60D}"/>
              </a:ext>
            </a:extLst>
          </p:cNvPr>
          <p:cNvSpPr txBox="1"/>
          <p:nvPr/>
        </p:nvSpPr>
        <p:spPr>
          <a:xfrm>
            <a:off x="315176" y="95700"/>
            <a:ext cx="42424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/>
              <a:t>Diagrama realizado para el proyecto </a:t>
            </a:r>
            <a:r>
              <a:rPr lang="es-MX" sz="1200" b="1" dirty="0" smtClean="0"/>
              <a:t>del </a:t>
            </a:r>
            <a:endParaRPr lang="es-MX" sz="1200" b="1" dirty="0" smtClean="0"/>
          </a:p>
          <a:p>
            <a:r>
              <a:rPr lang="es-MX" sz="1200" b="1" dirty="0" smtClean="0"/>
              <a:t>Sr. </a:t>
            </a:r>
            <a:r>
              <a:rPr lang="es-MX" sz="1200" b="1" dirty="0" smtClean="0"/>
              <a:t>JOSE ERNESTO VARGAS ALCARAZ</a:t>
            </a:r>
            <a:endParaRPr lang="es-MX" sz="1200" b="1" dirty="0"/>
          </a:p>
        </p:txBody>
      </p:sp>
      <p:sp>
        <p:nvSpPr>
          <p:cNvPr id="1121" name="CuadroTexto 1120">
            <a:extLst>
              <a:ext uri="{FF2B5EF4-FFF2-40B4-BE49-F238E27FC236}">
                <a16:creationId xmlns="" xmlns:a16="http://schemas.microsoft.com/office/drawing/2014/main" id="{57193A31-089F-4476-BAD0-AD3F78CBD48D}"/>
              </a:ext>
            </a:extLst>
          </p:cNvPr>
          <p:cNvSpPr txBox="1"/>
          <p:nvPr/>
        </p:nvSpPr>
        <p:spPr>
          <a:xfrm>
            <a:off x="424339" y="3940878"/>
            <a:ext cx="52985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u="sng" dirty="0"/>
              <a:t>DATOS DE LOS PANELES</a:t>
            </a:r>
          </a:p>
          <a:p>
            <a:r>
              <a:rPr lang="es-MX" sz="1200" dirty="0" smtClean="0"/>
              <a:t>6 </a:t>
            </a:r>
            <a:r>
              <a:rPr lang="es-MX" sz="1200" dirty="0" smtClean="0"/>
              <a:t>módulos </a:t>
            </a:r>
            <a:r>
              <a:rPr lang="es-MX" sz="1200" dirty="0"/>
              <a:t>fotovoltaicos marca </a:t>
            </a:r>
            <a:r>
              <a:rPr lang="es-MX" sz="1200" dirty="0" smtClean="0"/>
              <a:t>CANADIAN SOLAR CS3U-450P </a:t>
            </a:r>
            <a:endParaRPr lang="es-MX" sz="1200" dirty="0" smtClean="0"/>
          </a:p>
        </p:txBody>
      </p:sp>
      <p:sp>
        <p:nvSpPr>
          <p:cNvPr id="545" name="CuadroTexto 544">
            <a:extLst>
              <a:ext uri="{FF2B5EF4-FFF2-40B4-BE49-F238E27FC236}">
                <a16:creationId xmlns="" xmlns:a16="http://schemas.microsoft.com/office/drawing/2014/main" id="{7DF96713-9A39-4161-8A30-EF783D3985E5}"/>
              </a:ext>
            </a:extLst>
          </p:cNvPr>
          <p:cNvSpPr txBox="1"/>
          <p:nvPr/>
        </p:nvSpPr>
        <p:spPr>
          <a:xfrm>
            <a:off x="406193" y="4519771"/>
            <a:ext cx="4622549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u="sng" dirty="0"/>
              <a:t>DATOS DE ENTRADA DEL MICROINVERSOR </a:t>
            </a:r>
            <a:r>
              <a:rPr lang="es-MX" sz="1100" b="1" u="sng" dirty="0" smtClean="0"/>
              <a:t>MI-1200</a:t>
            </a:r>
            <a:endParaRPr lang="es-MX" sz="1100" b="1" u="sng" dirty="0"/>
          </a:p>
          <a:p>
            <a:r>
              <a:rPr lang="es-MX" sz="1100" dirty="0"/>
              <a:t>Potencia de Módulo PV Recomendada                250Wp-375Wp+</a:t>
            </a:r>
          </a:p>
          <a:p>
            <a:r>
              <a:rPr lang="es-MX" sz="1100" dirty="0"/>
              <a:t>Rango de Voltaje MPPT                                          </a:t>
            </a:r>
            <a:r>
              <a:rPr lang="es-MX" sz="1100" dirty="0" smtClean="0"/>
              <a:t>32V-48VDC</a:t>
            </a:r>
            <a:endParaRPr lang="es-MX" sz="1100" dirty="0"/>
          </a:p>
          <a:p>
            <a:r>
              <a:rPr lang="es-MX" sz="1100" dirty="0"/>
              <a:t>Rango de Voltaje de Operación                            </a:t>
            </a:r>
            <a:r>
              <a:rPr lang="es-MX" sz="1100" dirty="0" smtClean="0"/>
              <a:t>16-60VDC</a:t>
            </a:r>
            <a:endParaRPr lang="es-MX" sz="1100" dirty="0"/>
          </a:p>
          <a:p>
            <a:r>
              <a:rPr lang="es-MX" sz="1100" dirty="0"/>
              <a:t>Voltaje de Entrada Máximo                                   </a:t>
            </a:r>
            <a:r>
              <a:rPr lang="es-MX" sz="1100" dirty="0" smtClean="0"/>
              <a:t>22VDC</a:t>
            </a:r>
            <a:endParaRPr lang="es-MX" sz="1100" dirty="0"/>
          </a:p>
          <a:p>
            <a:r>
              <a:rPr lang="es-MX" sz="1100" dirty="0"/>
              <a:t>Corriente de Entrada Máxima                               </a:t>
            </a:r>
            <a:r>
              <a:rPr lang="es-MX" sz="1100" dirty="0" smtClean="0"/>
              <a:t>4*10.5</a:t>
            </a:r>
            <a:endParaRPr lang="es-MX" sz="1100" dirty="0"/>
          </a:p>
          <a:p>
            <a:r>
              <a:rPr lang="es-MX" sz="1100" dirty="0"/>
              <a:t>Corriente de Cortocircuito de Entrada                 </a:t>
            </a:r>
            <a:r>
              <a:rPr lang="es-MX" sz="1100" dirty="0" smtClean="0"/>
              <a:t>4*15ADC</a:t>
            </a:r>
            <a:endParaRPr lang="es-MX" sz="1100" dirty="0"/>
          </a:p>
        </p:txBody>
      </p:sp>
      <p:sp>
        <p:nvSpPr>
          <p:cNvPr id="546" name="CuadroTexto 545">
            <a:extLst>
              <a:ext uri="{FF2B5EF4-FFF2-40B4-BE49-F238E27FC236}">
                <a16:creationId xmlns="" xmlns:a16="http://schemas.microsoft.com/office/drawing/2014/main" id="{CD011E2E-6AA5-4FFC-8142-0D39B4E57050}"/>
              </a:ext>
            </a:extLst>
          </p:cNvPr>
          <p:cNvSpPr txBox="1"/>
          <p:nvPr/>
        </p:nvSpPr>
        <p:spPr>
          <a:xfrm>
            <a:off x="4773343" y="4522388"/>
            <a:ext cx="42489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u="sng" dirty="0"/>
              <a:t>DATOS DE </a:t>
            </a:r>
            <a:r>
              <a:rPr lang="es-MX" sz="1400" b="1" u="sng" dirty="0" smtClean="0"/>
              <a:t>SALIDA</a:t>
            </a:r>
          </a:p>
          <a:p>
            <a:r>
              <a:rPr lang="es-MX" sz="1100" dirty="0" smtClean="0"/>
              <a:t>Potencia Máxima de Salida Continua	 1200W</a:t>
            </a:r>
          </a:p>
          <a:p>
            <a:r>
              <a:rPr lang="es-MX" sz="1100" dirty="0" smtClean="0"/>
              <a:t>Voltaje de Salida Nominal		 </a:t>
            </a:r>
            <a:r>
              <a:rPr lang="es-MX" sz="1100" dirty="0"/>
              <a:t> </a:t>
            </a:r>
            <a:r>
              <a:rPr lang="es-MX" sz="1100" dirty="0" smtClean="0"/>
              <a:t>208/240VAC</a:t>
            </a:r>
          </a:p>
          <a:p>
            <a:r>
              <a:rPr lang="es-MX" sz="1100" dirty="0" smtClean="0"/>
              <a:t>Corriente de Salida Nominal		 6.32/6A </a:t>
            </a:r>
            <a:r>
              <a:rPr lang="es-MX" sz="1100" dirty="0" err="1" smtClean="0"/>
              <a:t>a.c</a:t>
            </a:r>
            <a:endParaRPr lang="es-MX" sz="1100" dirty="0" smtClean="0"/>
          </a:p>
          <a:p>
            <a:r>
              <a:rPr lang="es-MX" sz="1100" dirty="0" smtClean="0"/>
              <a:t>Rango de Voltaje de Salida Ajustable	 16-60Vdc</a:t>
            </a:r>
          </a:p>
          <a:p>
            <a:r>
              <a:rPr lang="es-MX" sz="1100" dirty="0" smtClean="0"/>
              <a:t>Rango de Frecuencia de Salida Ajustable	 60Hz/59.3-60.5Hz</a:t>
            </a:r>
          </a:p>
          <a:p>
            <a:endParaRPr lang="es-MX" sz="1100" b="1" u="sng" dirty="0"/>
          </a:p>
        </p:txBody>
      </p:sp>
      <p:sp>
        <p:nvSpPr>
          <p:cNvPr id="547" name="Rectángulo 546">
            <a:extLst>
              <a:ext uri="{FF2B5EF4-FFF2-40B4-BE49-F238E27FC236}">
                <a16:creationId xmlns="" xmlns:a16="http://schemas.microsoft.com/office/drawing/2014/main" id="{9EB2DD39-E0F4-432D-AA92-5C25A6AE0529}"/>
              </a:ext>
            </a:extLst>
          </p:cNvPr>
          <p:cNvSpPr/>
          <p:nvPr/>
        </p:nvSpPr>
        <p:spPr>
          <a:xfrm>
            <a:off x="10112025" y="3779086"/>
            <a:ext cx="445851" cy="3202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548" name="Conector recto 547">
            <a:extLst>
              <a:ext uri="{FF2B5EF4-FFF2-40B4-BE49-F238E27FC236}">
                <a16:creationId xmlns="" xmlns:a16="http://schemas.microsoft.com/office/drawing/2014/main" id="{E9D3091E-4E48-43C3-94AA-03D84CAFF5AD}"/>
              </a:ext>
            </a:extLst>
          </p:cNvPr>
          <p:cNvCxnSpPr>
            <a:cxnSpLocks/>
          </p:cNvCxnSpPr>
          <p:nvPr/>
        </p:nvCxnSpPr>
        <p:spPr>
          <a:xfrm flipV="1">
            <a:off x="10112025" y="3775597"/>
            <a:ext cx="444991" cy="3237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9" name="Conector recto 548">
            <a:extLst>
              <a:ext uri="{FF2B5EF4-FFF2-40B4-BE49-F238E27FC236}">
                <a16:creationId xmlns="" xmlns:a16="http://schemas.microsoft.com/office/drawing/2014/main" id="{BB2072E6-3951-4662-BBE2-04B2F7B47E4C}"/>
              </a:ext>
            </a:extLst>
          </p:cNvPr>
          <p:cNvCxnSpPr>
            <a:cxnSpLocks/>
          </p:cNvCxnSpPr>
          <p:nvPr/>
        </p:nvCxnSpPr>
        <p:spPr>
          <a:xfrm>
            <a:off x="10137177" y="3864472"/>
            <a:ext cx="16618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0" name="Conector recto 549">
            <a:extLst>
              <a:ext uri="{FF2B5EF4-FFF2-40B4-BE49-F238E27FC236}">
                <a16:creationId xmlns="" xmlns:a16="http://schemas.microsoft.com/office/drawing/2014/main" id="{F9E4B4E0-8BF1-4826-9E8A-1538076DAEFC}"/>
              </a:ext>
            </a:extLst>
          </p:cNvPr>
          <p:cNvCxnSpPr>
            <a:cxnSpLocks/>
          </p:cNvCxnSpPr>
          <p:nvPr/>
        </p:nvCxnSpPr>
        <p:spPr>
          <a:xfrm>
            <a:off x="10137177" y="3826371"/>
            <a:ext cx="6629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1" name="Conector recto 550">
            <a:extLst>
              <a:ext uri="{FF2B5EF4-FFF2-40B4-BE49-F238E27FC236}">
                <a16:creationId xmlns="" xmlns:a16="http://schemas.microsoft.com/office/drawing/2014/main" id="{CF02AE79-327C-4EF0-999E-B69C0B4BAFBE}"/>
              </a:ext>
            </a:extLst>
          </p:cNvPr>
          <p:cNvCxnSpPr>
            <a:cxnSpLocks/>
          </p:cNvCxnSpPr>
          <p:nvPr/>
        </p:nvCxnSpPr>
        <p:spPr>
          <a:xfrm>
            <a:off x="10237067" y="3826371"/>
            <a:ext cx="6629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2" name="Conector recto 551">
            <a:extLst>
              <a:ext uri="{FF2B5EF4-FFF2-40B4-BE49-F238E27FC236}">
                <a16:creationId xmlns="" xmlns:a16="http://schemas.microsoft.com/office/drawing/2014/main" id="{E8AC5D1E-AFC1-410D-8B57-ACA880F63383}"/>
              </a:ext>
            </a:extLst>
          </p:cNvPr>
          <p:cNvCxnSpPr>
            <a:cxnSpLocks/>
            <a:endCxn id="555" idx="1"/>
          </p:cNvCxnSpPr>
          <p:nvPr/>
        </p:nvCxnSpPr>
        <p:spPr>
          <a:xfrm flipV="1">
            <a:off x="10324406" y="4018345"/>
            <a:ext cx="21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3" name="Arco 552">
            <a:extLst>
              <a:ext uri="{FF2B5EF4-FFF2-40B4-BE49-F238E27FC236}">
                <a16:creationId xmlns="" xmlns:a16="http://schemas.microsoft.com/office/drawing/2014/main" id="{C7A6C1BB-106F-4C5C-84E7-67E7EBF468AC}"/>
              </a:ext>
            </a:extLst>
          </p:cNvPr>
          <p:cNvSpPr/>
          <p:nvPr/>
        </p:nvSpPr>
        <p:spPr>
          <a:xfrm rot="5400000">
            <a:off x="10308818" y="3986189"/>
            <a:ext cx="119663" cy="69439"/>
          </a:xfrm>
          <a:prstGeom prst="arc">
            <a:avLst>
              <a:gd name="adj1" fmla="val 16214527"/>
              <a:gd name="adj2" fmla="val 527448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54" name="Arco 553">
            <a:extLst>
              <a:ext uri="{FF2B5EF4-FFF2-40B4-BE49-F238E27FC236}">
                <a16:creationId xmlns="" xmlns:a16="http://schemas.microsoft.com/office/drawing/2014/main" id="{552245CB-5041-4EEE-94EF-65E10EBFA317}"/>
              </a:ext>
            </a:extLst>
          </p:cNvPr>
          <p:cNvSpPr/>
          <p:nvPr/>
        </p:nvSpPr>
        <p:spPr>
          <a:xfrm rot="16200000">
            <a:off x="10378257" y="3995487"/>
            <a:ext cx="119663" cy="69439"/>
          </a:xfrm>
          <a:prstGeom prst="arc">
            <a:avLst>
              <a:gd name="adj1" fmla="val 16214527"/>
              <a:gd name="adj2" fmla="val 487891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55" name="Arco 554">
            <a:extLst>
              <a:ext uri="{FF2B5EF4-FFF2-40B4-BE49-F238E27FC236}">
                <a16:creationId xmlns="" xmlns:a16="http://schemas.microsoft.com/office/drawing/2014/main" id="{249FCF88-29C2-44E6-B2FF-BEE2113D6ED3}"/>
              </a:ext>
            </a:extLst>
          </p:cNvPr>
          <p:cNvSpPr/>
          <p:nvPr/>
        </p:nvSpPr>
        <p:spPr>
          <a:xfrm rot="5606321">
            <a:off x="10447515" y="3983625"/>
            <a:ext cx="119663" cy="69439"/>
          </a:xfrm>
          <a:prstGeom prst="arc">
            <a:avLst>
              <a:gd name="adj1" fmla="val 14318927"/>
              <a:gd name="adj2" fmla="val 487891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60" name="Rectángulo 159">
            <a:extLst>
              <a:ext uri="{FF2B5EF4-FFF2-40B4-BE49-F238E27FC236}">
                <a16:creationId xmlns:a16="http://schemas.microsoft.com/office/drawing/2014/main" xmlns="" id="{726CF1A4-B670-4ED1-ACE4-CAB964F0919C}"/>
              </a:ext>
            </a:extLst>
          </p:cNvPr>
          <p:cNvSpPr/>
          <p:nvPr/>
        </p:nvSpPr>
        <p:spPr>
          <a:xfrm>
            <a:off x="5244398" y="252988"/>
            <a:ext cx="4184736" cy="3041139"/>
          </a:xfrm>
          <a:prstGeom prst="rect">
            <a:avLst/>
          </a:prstGeom>
          <a:noFill/>
          <a:ln w="28575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cxnSp>
        <p:nvCxnSpPr>
          <p:cNvPr id="161" name="Conector recto 160">
            <a:extLst>
              <a:ext uri="{FF2B5EF4-FFF2-40B4-BE49-F238E27FC236}">
                <a16:creationId xmlns:a16="http://schemas.microsoft.com/office/drawing/2014/main" xmlns="" id="{80099C7F-C29D-43D8-AEBE-B8A19EF97689}"/>
              </a:ext>
            </a:extLst>
          </p:cNvPr>
          <p:cNvCxnSpPr>
            <a:cxnSpLocks/>
          </p:cNvCxnSpPr>
          <p:nvPr/>
        </p:nvCxnSpPr>
        <p:spPr>
          <a:xfrm flipH="1" flipV="1">
            <a:off x="7748200" y="3288356"/>
            <a:ext cx="6462" cy="3375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ector recto 161">
            <a:extLst>
              <a:ext uri="{FF2B5EF4-FFF2-40B4-BE49-F238E27FC236}">
                <a16:creationId xmlns:a16="http://schemas.microsoft.com/office/drawing/2014/main" xmlns="" id="{DBF4783D-35DB-4084-BFD2-81B905D90E8A}"/>
              </a:ext>
            </a:extLst>
          </p:cNvPr>
          <p:cNvCxnSpPr>
            <a:cxnSpLocks/>
          </p:cNvCxnSpPr>
          <p:nvPr/>
        </p:nvCxnSpPr>
        <p:spPr>
          <a:xfrm>
            <a:off x="7469516" y="3632510"/>
            <a:ext cx="570291" cy="0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ector recto 162">
            <a:extLst>
              <a:ext uri="{FF2B5EF4-FFF2-40B4-BE49-F238E27FC236}">
                <a16:creationId xmlns:a16="http://schemas.microsoft.com/office/drawing/2014/main" xmlns="" id="{9AF73360-D01A-4B78-B44A-4A9618DF74EE}"/>
              </a:ext>
            </a:extLst>
          </p:cNvPr>
          <p:cNvCxnSpPr>
            <a:cxnSpLocks/>
          </p:cNvCxnSpPr>
          <p:nvPr/>
        </p:nvCxnSpPr>
        <p:spPr>
          <a:xfrm>
            <a:off x="7535148" y="3684793"/>
            <a:ext cx="426104" cy="0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ector recto 163">
            <a:extLst>
              <a:ext uri="{FF2B5EF4-FFF2-40B4-BE49-F238E27FC236}">
                <a16:creationId xmlns:a16="http://schemas.microsoft.com/office/drawing/2014/main" xmlns="" id="{9629A3E2-1B36-4626-ACD4-68565A76F4A1}"/>
              </a:ext>
            </a:extLst>
          </p:cNvPr>
          <p:cNvCxnSpPr>
            <a:cxnSpLocks/>
          </p:cNvCxnSpPr>
          <p:nvPr/>
        </p:nvCxnSpPr>
        <p:spPr>
          <a:xfrm>
            <a:off x="7584411" y="3737076"/>
            <a:ext cx="303422" cy="0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Rectángulo 164">
            <a:extLst>
              <a:ext uri="{FF2B5EF4-FFF2-40B4-BE49-F238E27FC236}">
                <a16:creationId xmlns:a16="http://schemas.microsoft.com/office/drawing/2014/main" xmlns="" id="{70FF2D6D-2BE9-4418-8965-2A25D4183728}"/>
              </a:ext>
            </a:extLst>
          </p:cNvPr>
          <p:cNvSpPr/>
          <p:nvPr/>
        </p:nvSpPr>
        <p:spPr>
          <a:xfrm>
            <a:off x="2624618" y="1639264"/>
            <a:ext cx="830817" cy="821404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6" name="Elipse 165">
            <a:extLst>
              <a:ext uri="{FF2B5EF4-FFF2-40B4-BE49-F238E27FC236}">
                <a16:creationId xmlns:a16="http://schemas.microsoft.com/office/drawing/2014/main" xmlns="" id="{980B2344-1788-47A6-8E3C-63A93C2A1E19}"/>
              </a:ext>
            </a:extLst>
          </p:cNvPr>
          <p:cNvSpPr/>
          <p:nvPr/>
        </p:nvSpPr>
        <p:spPr>
          <a:xfrm>
            <a:off x="3067025" y="1812660"/>
            <a:ext cx="61646" cy="6651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7" name="Elipse 166">
            <a:extLst>
              <a:ext uri="{FF2B5EF4-FFF2-40B4-BE49-F238E27FC236}">
                <a16:creationId xmlns:a16="http://schemas.microsoft.com/office/drawing/2014/main" xmlns="" id="{71A0608D-BCDE-4D99-824C-F09BA94211CE}"/>
              </a:ext>
            </a:extLst>
          </p:cNvPr>
          <p:cNvSpPr/>
          <p:nvPr/>
        </p:nvSpPr>
        <p:spPr>
          <a:xfrm>
            <a:off x="2924184" y="1812659"/>
            <a:ext cx="61646" cy="665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8" name="Arco 167">
            <a:extLst>
              <a:ext uri="{FF2B5EF4-FFF2-40B4-BE49-F238E27FC236}">
                <a16:creationId xmlns:a16="http://schemas.microsoft.com/office/drawing/2014/main" xmlns="" id="{3CFA1A31-9601-4079-A7F4-B9E89DFE9157}"/>
              </a:ext>
            </a:extLst>
          </p:cNvPr>
          <p:cNvSpPr/>
          <p:nvPr/>
        </p:nvSpPr>
        <p:spPr>
          <a:xfrm>
            <a:off x="2867022" y="1844216"/>
            <a:ext cx="170025" cy="199999"/>
          </a:xfrm>
          <a:prstGeom prst="arc">
            <a:avLst>
              <a:gd name="adj1" fmla="val 16200000"/>
              <a:gd name="adj2" fmla="val 5779629"/>
            </a:avLst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1" name="Arco 170">
            <a:extLst>
              <a:ext uri="{FF2B5EF4-FFF2-40B4-BE49-F238E27FC236}">
                <a16:creationId xmlns:a16="http://schemas.microsoft.com/office/drawing/2014/main" xmlns="" id="{9592927C-2765-4F68-8830-46DE309ED466}"/>
              </a:ext>
            </a:extLst>
          </p:cNvPr>
          <p:cNvSpPr/>
          <p:nvPr/>
        </p:nvSpPr>
        <p:spPr>
          <a:xfrm>
            <a:off x="3019446" y="1844216"/>
            <a:ext cx="170025" cy="199999"/>
          </a:xfrm>
          <a:prstGeom prst="arc">
            <a:avLst>
              <a:gd name="adj1" fmla="val 16200000"/>
              <a:gd name="adj2" fmla="val 5779629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3" name="Elipse 172">
            <a:extLst>
              <a:ext uri="{FF2B5EF4-FFF2-40B4-BE49-F238E27FC236}">
                <a16:creationId xmlns:a16="http://schemas.microsoft.com/office/drawing/2014/main" xmlns="" id="{A62BF969-7306-4A97-851F-48C9D5C981D4}"/>
              </a:ext>
            </a:extLst>
          </p:cNvPr>
          <p:cNvSpPr/>
          <p:nvPr/>
        </p:nvSpPr>
        <p:spPr>
          <a:xfrm>
            <a:off x="2921211" y="2018535"/>
            <a:ext cx="61646" cy="665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4" name="Elipse 173">
            <a:extLst>
              <a:ext uri="{FF2B5EF4-FFF2-40B4-BE49-F238E27FC236}">
                <a16:creationId xmlns:a16="http://schemas.microsoft.com/office/drawing/2014/main" xmlns="" id="{B2B8AD13-FF1A-45F2-9826-A1B57B665B6A}"/>
              </a:ext>
            </a:extLst>
          </p:cNvPr>
          <p:cNvSpPr/>
          <p:nvPr/>
        </p:nvSpPr>
        <p:spPr>
          <a:xfrm>
            <a:off x="3071785" y="2020897"/>
            <a:ext cx="61646" cy="6651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75" name="Conector recto 174">
            <a:extLst>
              <a:ext uri="{FF2B5EF4-FFF2-40B4-BE49-F238E27FC236}">
                <a16:creationId xmlns:a16="http://schemas.microsoft.com/office/drawing/2014/main" xmlns="" id="{1D2B82C8-2C9B-4D46-80D6-5C983EC9AEE3}"/>
              </a:ext>
            </a:extLst>
          </p:cNvPr>
          <p:cNvCxnSpPr>
            <a:cxnSpLocks/>
          </p:cNvCxnSpPr>
          <p:nvPr/>
        </p:nvCxnSpPr>
        <p:spPr>
          <a:xfrm flipH="1" flipV="1">
            <a:off x="3106654" y="1363338"/>
            <a:ext cx="156272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Conector recto 175">
            <a:extLst>
              <a:ext uri="{FF2B5EF4-FFF2-40B4-BE49-F238E27FC236}">
                <a16:creationId xmlns:a16="http://schemas.microsoft.com/office/drawing/2014/main" xmlns="" id="{B264A3F9-4A99-438E-B791-AE3EACBDBDAB}"/>
              </a:ext>
            </a:extLst>
          </p:cNvPr>
          <p:cNvCxnSpPr>
            <a:cxnSpLocks/>
            <a:stCxn id="186" idx="2"/>
          </p:cNvCxnSpPr>
          <p:nvPr/>
        </p:nvCxnSpPr>
        <p:spPr>
          <a:xfrm flipH="1">
            <a:off x="2958085" y="1471151"/>
            <a:ext cx="170756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Rectángulo 178">
            <a:extLst>
              <a:ext uri="{FF2B5EF4-FFF2-40B4-BE49-F238E27FC236}">
                <a16:creationId xmlns:a16="http://schemas.microsoft.com/office/drawing/2014/main" xmlns="" id="{7E3E6213-6F5A-4AAA-8FEF-FC821FBD6926}"/>
              </a:ext>
            </a:extLst>
          </p:cNvPr>
          <p:cNvSpPr/>
          <p:nvPr/>
        </p:nvSpPr>
        <p:spPr>
          <a:xfrm>
            <a:off x="4427458" y="1104667"/>
            <a:ext cx="747232" cy="673820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0" name="Elipse 179">
            <a:extLst>
              <a:ext uri="{FF2B5EF4-FFF2-40B4-BE49-F238E27FC236}">
                <a16:creationId xmlns:a16="http://schemas.microsoft.com/office/drawing/2014/main" xmlns="" id="{881E9D7C-1E7E-4966-9E9E-64F67B6501B5}"/>
              </a:ext>
            </a:extLst>
          </p:cNvPr>
          <p:cNvSpPr/>
          <p:nvPr/>
        </p:nvSpPr>
        <p:spPr>
          <a:xfrm>
            <a:off x="4854639" y="1348522"/>
            <a:ext cx="61646" cy="6651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2" name="Elipse 181">
            <a:extLst>
              <a:ext uri="{FF2B5EF4-FFF2-40B4-BE49-F238E27FC236}">
                <a16:creationId xmlns:a16="http://schemas.microsoft.com/office/drawing/2014/main" xmlns="" id="{E95CB1B9-08B4-4A28-B051-24D373840BA7}"/>
              </a:ext>
            </a:extLst>
          </p:cNvPr>
          <p:cNvSpPr/>
          <p:nvPr/>
        </p:nvSpPr>
        <p:spPr>
          <a:xfrm>
            <a:off x="4859204" y="1437680"/>
            <a:ext cx="61646" cy="665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83" name="Arco 182">
            <a:extLst>
              <a:ext uri="{FF2B5EF4-FFF2-40B4-BE49-F238E27FC236}">
                <a16:creationId xmlns:a16="http://schemas.microsoft.com/office/drawing/2014/main" xmlns="" id="{0527418F-95C6-4D7F-9DBD-66873359C9AE}"/>
              </a:ext>
            </a:extLst>
          </p:cNvPr>
          <p:cNvSpPr/>
          <p:nvPr/>
        </p:nvSpPr>
        <p:spPr>
          <a:xfrm rot="16200000">
            <a:off x="4709208" y="1366970"/>
            <a:ext cx="170025" cy="199999"/>
          </a:xfrm>
          <a:prstGeom prst="arc">
            <a:avLst>
              <a:gd name="adj1" fmla="val 16200000"/>
              <a:gd name="adj2" fmla="val 5779629"/>
            </a:avLst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85" name="Arco 184">
            <a:extLst>
              <a:ext uri="{FF2B5EF4-FFF2-40B4-BE49-F238E27FC236}">
                <a16:creationId xmlns:a16="http://schemas.microsoft.com/office/drawing/2014/main" xmlns="" id="{131BE79C-B247-4369-AAED-1181E6F9CD36}"/>
              </a:ext>
            </a:extLst>
          </p:cNvPr>
          <p:cNvSpPr/>
          <p:nvPr/>
        </p:nvSpPr>
        <p:spPr>
          <a:xfrm rot="15974269">
            <a:off x="4704689" y="1277372"/>
            <a:ext cx="170025" cy="199999"/>
          </a:xfrm>
          <a:prstGeom prst="arc">
            <a:avLst>
              <a:gd name="adj1" fmla="val 16200000"/>
              <a:gd name="adj2" fmla="val 5779629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6" name="Elipse 185">
            <a:extLst>
              <a:ext uri="{FF2B5EF4-FFF2-40B4-BE49-F238E27FC236}">
                <a16:creationId xmlns:a16="http://schemas.microsoft.com/office/drawing/2014/main" xmlns="" id="{59946427-EEAD-48DA-A880-1B1213762838}"/>
              </a:ext>
            </a:extLst>
          </p:cNvPr>
          <p:cNvSpPr/>
          <p:nvPr/>
        </p:nvSpPr>
        <p:spPr>
          <a:xfrm>
            <a:off x="4665649" y="1437892"/>
            <a:ext cx="61646" cy="665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7" name="Elipse 186">
            <a:extLst>
              <a:ext uri="{FF2B5EF4-FFF2-40B4-BE49-F238E27FC236}">
                <a16:creationId xmlns:a16="http://schemas.microsoft.com/office/drawing/2014/main" xmlns="" id="{7BE2FC32-EF37-4BD2-978C-D83C9242B8C1}"/>
              </a:ext>
            </a:extLst>
          </p:cNvPr>
          <p:cNvSpPr/>
          <p:nvPr/>
        </p:nvSpPr>
        <p:spPr>
          <a:xfrm>
            <a:off x="4664617" y="1348522"/>
            <a:ext cx="61646" cy="6651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88" name="Conector recto 187">
            <a:extLst>
              <a:ext uri="{FF2B5EF4-FFF2-40B4-BE49-F238E27FC236}">
                <a16:creationId xmlns:a16="http://schemas.microsoft.com/office/drawing/2014/main" xmlns="" id="{811FB6F9-44BF-44D3-A158-EBF431308B45}"/>
              </a:ext>
            </a:extLst>
          </p:cNvPr>
          <p:cNvCxnSpPr>
            <a:cxnSpLocks/>
          </p:cNvCxnSpPr>
          <p:nvPr/>
        </p:nvCxnSpPr>
        <p:spPr>
          <a:xfrm flipH="1">
            <a:off x="4879497" y="1381187"/>
            <a:ext cx="97907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Conector recto 188">
            <a:extLst>
              <a:ext uri="{FF2B5EF4-FFF2-40B4-BE49-F238E27FC236}">
                <a16:creationId xmlns:a16="http://schemas.microsoft.com/office/drawing/2014/main" xmlns="" id="{40DF600E-D6F4-47F5-A87D-22D1E05044AD}"/>
              </a:ext>
            </a:extLst>
          </p:cNvPr>
          <p:cNvCxnSpPr>
            <a:cxnSpLocks/>
          </p:cNvCxnSpPr>
          <p:nvPr/>
        </p:nvCxnSpPr>
        <p:spPr>
          <a:xfrm flipH="1">
            <a:off x="4910703" y="1467885"/>
            <a:ext cx="105633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Elipse 189">
            <a:extLst>
              <a:ext uri="{FF2B5EF4-FFF2-40B4-BE49-F238E27FC236}">
                <a16:creationId xmlns:a16="http://schemas.microsoft.com/office/drawing/2014/main" xmlns="" id="{1B140575-4425-4A62-B556-31A7EACFDCA1}"/>
              </a:ext>
            </a:extLst>
          </p:cNvPr>
          <p:cNvSpPr/>
          <p:nvPr/>
        </p:nvSpPr>
        <p:spPr>
          <a:xfrm>
            <a:off x="2829617" y="2911633"/>
            <a:ext cx="425960" cy="4328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1" name="CuadroTexto 190">
            <a:extLst>
              <a:ext uri="{FF2B5EF4-FFF2-40B4-BE49-F238E27FC236}">
                <a16:creationId xmlns:a16="http://schemas.microsoft.com/office/drawing/2014/main" xmlns="" id="{EC829D37-07B3-4ACB-8042-0AC9AE099338}"/>
              </a:ext>
            </a:extLst>
          </p:cNvPr>
          <p:cNvSpPr txBox="1"/>
          <p:nvPr/>
        </p:nvSpPr>
        <p:spPr>
          <a:xfrm>
            <a:off x="2855572" y="2929229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M</a:t>
            </a:r>
          </a:p>
        </p:txBody>
      </p:sp>
      <p:cxnSp>
        <p:nvCxnSpPr>
          <p:cNvPr id="192" name="Conector recto 191">
            <a:extLst>
              <a:ext uri="{FF2B5EF4-FFF2-40B4-BE49-F238E27FC236}">
                <a16:creationId xmlns:a16="http://schemas.microsoft.com/office/drawing/2014/main" xmlns="" id="{35BB5FC5-20ED-451F-AE39-CE64DAD451B7}"/>
              </a:ext>
            </a:extLst>
          </p:cNvPr>
          <p:cNvCxnSpPr>
            <a:cxnSpLocks/>
          </p:cNvCxnSpPr>
          <p:nvPr/>
        </p:nvCxnSpPr>
        <p:spPr>
          <a:xfrm flipV="1">
            <a:off x="3059655" y="3337824"/>
            <a:ext cx="0" cy="27264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Conector recto 193">
            <a:extLst>
              <a:ext uri="{FF2B5EF4-FFF2-40B4-BE49-F238E27FC236}">
                <a16:creationId xmlns:a16="http://schemas.microsoft.com/office/drawing/2014/main" xmlns="" id="{05646489-CC76-4231-97B3-D4E1D41DD25E}"/>
              </a:ext>
            </a:extLst>
          </p:cNvPr>
          <p:cNvCxnSpPr>
            <a:cxnSpLocks/>
          </p:cNvCxnSpPr>
          <p:nvPr/>
        </p:nvCxnSpPr>
        <p:spPr>
          <a:xfrm>
            <a:off x="2788468" y="3619293"/>
            <a:ext cx="570291" cy="0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Conector recto 194">
            <a:extLst>
              <a:ext uri="{FF2B5EF4-FFF2-40B4-BE49-F238E27FC236}">
                <a16:creationId xmlns:a16="http://schemas.microsoft.com/office/drawing/2014/main" xmlns="" id="{26480BEC-5196-497C-A5E4-3E64E589DB39}"/>
              </a:ext>
            </a:extLst>
          </p:cNvPr>
          <p:cNvCxnSpPr>
            <a:cxnSpLocks/>
          </p:cNvCxnSpPr>
          <p:nvPr/>
        </p:nvCxnSpPr>
        <p:spPr>
          <a:xfrm>
            <a:off x="2854100" y="3671576"/>
            <a:ext cx="426104" cy="0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Conector recto 195">
            <a:extLst>
              <a:ext uri="{FF2B5EF4-FFF2-40B4-BE49-F238E27FC236}">
                <a16:creationId xmlns:a16="http://schemas.microsoft.com/office/drawing/2014/main" xmlns="" id="{A6BF981E-FE2A-4E18-8829-402198DA3DE1}"/>
              </a:ext>
            </a:extLst>
          </p:cNvPr>
          <p:cNvCxnSpPr>
            <a:cxnSpLocks/>
          </p:cNvCxnSpPr>
          <p:nvPr/>
        </p:nvCxnSpPr>
        <p:spPr>
          <a:xfrm>
            <a:off x="2903363" y="3723859"/>
            <a:ext cx="303422" cy="0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CuadroTexto 202">
            <a:extLst>
              <a:ext uri="{FF2B5EF4-FFF2-40B4-BE49-F238E27FC236}">
                <a16:creationId xmlns:a16="http://schemas.microsoft.com/office/drawing/2014/main" xmlns="" id="{234AF408-3D59-48D8-8012-272ACA785E40}"/>
              </a:ext>
            </a:extLst>
          </p:cNvPr>
          <p:cNvSpPr txBox="1"/>
          <p:nvPr/>
        </p:nvSpPr>
        <p:spPr>
          <a:xfrm>
            <a:off x="7283300" y="3801723"/>
            <a:ext cx="10380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/>
              <a:t>Cable de tierra</a:t>
            </a:r>
          </a:p>
        </p:txBody>
      </p:sp>
      <p:sp>
        <p:nvSpPr>
          <p:cNvPr id="204" name="CuadroTexto 203">
            <a:extLst>
              <a:ext uri="{FF2B5EF4-FFF2-40B4-BE49-F238E27FC236}">
                <a16:creationId xmlns:a16="http://schemas.microsoft.com/office/drawing/2014/main" xmlns="" id="{B622E335-11BD-4355-A6C6-4C7407111154}"/>
              </a:ext>
            </a:extLst>
          </p:cNvPr>
          <p:cNvSpPr txBox="1"/>
          <p:nvPr/>
        </p:nvSpPr>
        <p:spPr>
          <a:xfrm>
            <a:off x="4217343" y="775140"/>
            <a:ext cx="11815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/>
              <a:t>Desconectador</a:t>
            </a:r>
          </a:p>
        </p:txBody>
      </p:sp>
      <p:sp>
        <p:nvSpPr>
          <p:cNvPr id="205" name="CuadroTexto 204">
            <a:extLst>
              <a:ext uri="{FF2B5EF4-FFF2-40B4-BE49-F238E27FC236}">
                <a16:creationId xmlns:a16="http://schemas.microsoft.com/office/drawing/2014/main" xmlns="" id="{0FB21EB8-9D2F-40C4-8BD4-D57394E51CF1}"/>
              </a:ext>
            </a:extLst>
          </p:cNvPr>
          <p:cNvSpPr txBox="1"/>
          <p:nvPr/>
        </p:nvSpPr>
        <p:spPr>
          <a:xfrm>
            <a:off x="1296824" y="1910737"/>
            <a:ext cx="14206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Centro de carga</a:t>
            </a:r>
          </a:p>
        </p:txBody>
      </p:sp>
      <p:sp>
        <p:nvSpPr>
          <p:cNvPr id="206" name="CuadroTexto 205">
            <a:extLst>
              <a:ext uri="{FF2B5EF4-FFF2-40B4-BE49-F238E27FC236}">
                <a16:creationId xmlns:a16="http://schemas.microsoft.com/office/drawing/2014/main" xmlns="" id="{B8EE663D-2941-4289-9B65-91BD56A919EB}"/>
              </a:ext>
            </a:extLst>
          </p:cNvPr>
          <p:cNvSpPr txBox="1"/>
          <p:nvPr/>
        </p:nvSpPr>
        <p:spPr>
          <a:xfrm>
            <a:off x="2551101" y="3681878"/>
            <a:ext cx="10380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/>
              <a:t>Cable de tierra</a:t>
            </a:r>
          </a:p>
        </p:txBody>
      </p:sp>
      <p:sp>
        <p:nvSpPr>
          <p:cNvPr id="207" name="Rectángulo 206">
            <a:extLst>
              <a:ext uri="{FF2B5EF4-FFF2-40B4-BE49-F238E27FC236}">
                <a16:creationId xmlns:a16="http://schemas.microsoft.com/office/drawing/2014/main" xmlns="" id="{FCF1C1A7-2EEC-401D-A430-A3FF3A064531}"/>
              </a:ext>
            </a:extLst>
          </p:cNvPr>
          <p:cNvSpPr/>
          <p:nvPr/>
        </p:nvSpPr>
        <p:spPr>
          <a:xfrm>
            <a:off x="4228368" y="2061296"/>
            <a:ext cx="118158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100" dirty="0"/>
              <a:t>CABLE FOTOVOLTAICO </a:t>
            </a:r>
          </a:p>
          <a:p>
            <a:r>
              <a:rPr lang="es-MX" sz="1100" dirty="0"/>
              <a:t>(CA-10)</a:t>
            </a:r>
          </a:p>
        </p:txBody>
      </p:sp>
      <p:cxnSp>
        <p:nvCxnSpPr>
          <p:cNvPr id="221" name="Conector recto 220">
            <a:extLst>
              <a:ext uri="{FF2B5EF4-FFF2-40B4-BE49-F238E27FC236}">
                <a16:creationId xmlns:a16="http://schemas.microsoft.com/office/drawing/2014/main" xmlns="" id="{384374DE-E88D-4DD3-A72D-BA0DCCE28FF5}"/>
              </a:ext>
            </a:extLst>
          </p:cNvPr>
          <p:cNvCxnSpPr>
            <a:cxnSpLocks/>
          </p:cNvCxnSpPr>
          <p:nvPr/>
        </p:nvCxnSpPr>
        <p:spPr>
          <a:xfrm flipH="1">
            <a:off x="5939216" y="3163831"/>
            <a:ext cx="828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Conector recto 221">
            <a:extLst>
              <a:ext uri="{FF2B5EF4-FFF2-40B4-BE49-F238E27FC236}">
                <a16:creationId xmlns:a16="http://schemas.microsoft.com/office/drawing/2014/main" xmlns="" id="{5C6A8F23-691E-4837-A4B6-ADC524B66BFE}"/>
              </a:ext>
            </a:extLst>
          </p:cNvPr>
          <p:cNvCxnSpPr>
            <a:cxnSpLocks/>
          </p:cNvCxnSpPr>
          <p:nvPr/>
        </p:nvCxnSpPr>
        <p:spPr>
          <a:xfrm>
            <a:off x="5858574" y="3092041"/>
            <a:ext cx="828000" cy="794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Conector recto 247">
            <a:extLst>
              <a:ext uri="{FF2B5EF4-FFF2-40B4-BE49-F238E27FC236}">
                <a16:creationId xmlns:a16="http://schemas.microsoft.com/office/drawing/2014/main" xmlns="" id="{F5E69A29-42C7-4E1E-B0FF-97B1AFC34FAD}"/>
              </a:ext>
            </a:extLst>
          </p:cNvPr>
          <p:cNvCxnSpPr>
            <a:cxnSpLocks/>
          </p:cNvCxnSpPr>
          <p:nvPr/>
        </p:nvCxnSpPr>
        <p:spPr>
          <a:xfrm flipV="1">
            <a:off x="6781259" y="3003616"/>
            <a:ext cx="0" cy="16021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Conector recto 248">
            <a:extLst>
              <a:ext uri="{FF2B5EF4-FFF2-40B4-BE49-F238E27FC236}">
                <a16:creationId xmlns:a16="http://schemas.microsoft.com/office/drawing/2014/main" xmlns="" id="{CFE49B64-EFD2-4DEF-AE6D-361CC48DBD4F}"/>
              </a:ext>
            </a:extLst>
          </p:cNvPr>
          <p:cNvCxnSpPr>
            <a:cxnSpLocks/>
          </p:cNvCxnSpPr>
          <p:nvPr/>
        </p:nvCxnSpPr>
        <p:spPr>
          <a:xfrm>
            <a:off x="6667282" y="2999011"/>
            <a:ext cx="0" cy="1009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Conector recto 256">
            <a:extLst>
              <a:ext uri="{FF2B5EF4-FFF2-40B4-BE49-F238E27FC236}">
                <a16:creationId xmlns:a16="http://schemas.microsoft.com/office/drawing/2014/main" xmlns="" id="{C07CD6CE-63AA-40C2-949B-0E36EEC0F93A}"/>
              </a:ext>
            </a:extLst>
          </p:cNvPr>
          <p:cNvCxnSpPr>
            <a:cxnSpLocks/>
          </p:cNvCxnSpPr>
          <p:nvPr/>
        </p:nvCxnSpPr>
        <p:spPr>
          <a:xfrm flipH="1">
            <a:off x="5852092" y="1378059"/>
            <a:ext cx="0" cy="172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Conector recto 257">
            <a:extLst>
              <a:ext uri="{FF2B5EF4-FFF2-40B4-BE49-F238E27FC236}">
                <a16:creationId xmlns:a16="http://schemas.microsoft.com/office/drawing/2014/main" xmlns="" id="{265BAB93-8C46-4A3C-92B5-5B70E50C99E6}"/>
              </a:ext>
            </a:extLst>
          </p:cNvPr>
          <p:cNvCxnSpPr>
            <a:cxnSpLocks/>
          </p:cNvCxnSpPr>
          <p:nvPr/>
        </p:nvCxnSpPr>
        <p:spPr>
          <a:xfrm flipV="1">
            <a:off x="5945564" y="1448834"/>
            <a:ext cx="0" cy="17280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Conector recto 258">
            <a:extLst>
              <a:ext uri="{FF2B5EF4-FFF2-40B4-BE49-F238E27FC236}">
                <a16:creationId xmlns:a16="http://schemas.microsoft.com/office/drawing/2014/main" xmlns="" id="{AD6A6760-A132-4048-9E75-EBC61D94488E}"/>
              </a:ext>
            </a:extLst>
          </p:cNvPr>
          <p:cNvCxnSpPr>
            <a:cxnSpLocks/>
          </p:cNvCxnSpPr>
          <p:nvPr/>
        </p:nvCxnSpPr>
        <p:spPr>
          <a:xfrm flipV="1">
            <a:off x="3095603" y="1348523"/>
            <a:ext cx="0" cy="49739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Conector recto 259">
            <a:extLst>
              <a:ext uri="{FF2B5EF4-FFF2-40B4-BE49-F238E27FC236}">
                <a16:creationId xmlns:a16="http://schemas.microsoft.com/office/drawing/2014/main" xmlns="" id="{70785E22-1AAE-4EF5-8E17-30397B7CAC0A}"/>
              </a:ext>
            </a:extLst>
          </p:cNvPr>
          <p:cNvCxnSpPr>
            <a:cxnSpLocks/>
            <a:stCxn id="168" idx="0"/>
          </p:cNvCxnSpPr>
          <p:nvPr/>
        </p:nvCxnSpPr>
        <p:spPr>
          <a:xfrm flipV="1">
            <a:off x="2952034" y="1466970"/>
            <a:ext cx="0" cy="37724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Conector recto 260">
            <a:extLst>
              <a:ext uri="{FF2B5EF4-FFF2-40B4-BE49-F238E27FC236}">
                <a16:creationId xmlns:a16="http://schemas.microsoft.com/office/drawing/2014/main" xmlns="" id="{ABD40BB6-288E-4231-B9BD-F05AA8009165}"/>
              </a:ext>
            </a:extLst>
          </p:cNvPr>
          <p:cNvCxnSpPr>
            <a:cxnSpLocks/>
          </p:cNvCxnSpPr>
          <p:nvPr/>
        </p:nvCxnSpPr>
        <p:spPr>
          <a:xfrm flipV="1">
            <a:off x="3095260" y="2051516"/>
            <a:ext cx="6411" cy="8654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Conector recto 261">
            <a:extLst>
              <a:ext uri="{FF2B5EF4-FFF2-40B4-BE49-F238E27FC236}">
                <a16:creationId xmlns:a16="http://schemas.microsoft.com/office/drawing/2014/main" xmlns="" id="{53997A6B-2017-4121-B6C3-181BF5A5F2E2}"/>
              </a:ext>
            </a:extLst>
          </p:cNvPr>
          <p:cNvCxnSpPr>
            <a:cxnSpLocks/>
          </p:cNvCxnSpPr>
          <p:nvPr/>
        </p:nvCxnSpPr>
        <p:spPr>
          <a:xfrm flipV="1">
            <a:off x="2951691" y="2066635"/>
            <a:ext cx="0" cy="85566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7" name="Conector recto 476">
            <a:extLst>
              <a:ext uri="{FF2B5EF4-FFF2-40B4-BE49-F238E27FC236}">
                <a16:creationId xmlns:a16="http://schemas.microsoft.com/office/drawing/2014/main" xmlns="" id="{AECF0D9C-D478-42AC-9BB4-18E0E94C74D7}"/>
              </a:ext>
            </a:extLst>
          </p:cNvPr>
          <p:cNvCxnSpPr>
            <a:cxnSpLocks/>
          </p:cNvCxnSpPr>
          <p:nvPr/>
        </p:nvCxnSpPr>
        <p:spPr>
          <a:xfrm flipV="1">
            <a:off x="6399156" y="1741108"/>
            <a:ext cx="0" cy="7684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8" name="Conector recto 477">
            <a:extLst>
              <a:ext uri="{FF2B5EF4-FFF2-40B4-BE49-F238E27FC236}">
                <a16:creationId xmlns:a16="http://schemas.microsoft.com/office/drawing/2014/main" xmlns="" id="{9D65FDA7-4AED-42E7-A15F-028B9973241D}"/>
              </a:ext>
            </a:extLst>
          </p:cNvPr>
          <p:cNvCxnSpPr>
            <a:cxnSpLocks/>
          </p:cNvCxnSpPr>
          <p:nvPr/>
        </p:nvCxnSpPr>
        <p:spPr>
          <a:xfrm flipV="1">
            <a:off x="5997508" y="1737698"/>
            <a:ext cx="41127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9" name="Conector recto 478">
            <a:extLst>
              <a:ext uri="{FF2B5EF4-FFF2-40B4-BE49-F238E27FC236}">
                <a16:creationId xmlns:a16="http://schemas.microsoft.com/office/drawing/2014/main" xmlns="" id="{EF6E38EA-789D-4889-9034-6002410CA5C7}"/>
              </a:ext>
            </a:extLst>
          </p:cNvPr>
          <p:cNvCxnSpPr>
            <a:cxnSpLocks/>
          </p:cNvCxnSpPr>
          <p:nvPr/>
        </p:nvCxnSpPr>
        <p:spPr>
          <a:xfrm flipH="1" flipV="1">
            <a:off x="6001406" y="1737700"/>
            <a:ext cx="7984" cy="79365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0" name="Conector recto 479">
            <a:extLst>
              <a:ext uri="{FF2B5EF4-FFF2-40B4-BE49-F238E27FC236}">
                <a16:creationId xmlns:a16="http://schemas.microsoft.com/office/drawing/2014/main" xmlns="" id="{65EF1C91-F0F4-47E5-8E92-5DA89A1BE05F}"/>
              </a:ext>
            </a:extLst>
          </p:cNvPr>
          <p:cNvCxnSpPr>
            <a:cxnSpLocks/>
          </p:cNvCxnSpPr>
          <p:nvPr/>
        </p:nvCxnSpPr>
        <p:spPr>
          <a:xfrm flipH="1">
            <a:off x="6044688" y="2095398"/>
            <a:ext cx="11416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1" name="Conector recto 480">
            <a:extLst>
              <a:ext uri="{FF2B5EF4-FFF2-40B4-BE49-F238E27FC236}">
                <a16:creationId xmlns:a16="http://schemas.microsoft.com/office/drawing/2014/main" xmlns="" id="{9EFCF08B-D72E-41BB-A41B-5E2FB6B72C89}"/>
              </a:ext>
            </a:extLst>
          </p:cNvPr>
          <p:cNvCxnSpPr>
            <a:cxnSpLocks/>
          </p:cNvCxnSpPr>
          <p:nvPr/>
        </p:nvCxnSpPr>
        <p:spPr>
          <a:xfrm flipV="1">
            <a:off x="6102175" y="2051362"/>
            <a:ext cx="0" cy="10097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2" name="Conector recto 481">
            <a:extLst>
              <a:ext uri="{FF2B5EF4-FFF2-40B4-BE49-F238E27FC236}">
                <a16:creationId xmlns:a16="http://schemas.microsoft.com/office/drawing/2014/main" xmlns="" id="{FAC8A9A4-549E-487D-8B7F-4AF6E41B52AC}"/>
              </a:ext>
            </a:extLst>
          </p:cNvPr>
          <p:cNvCxnSpPr>
            <a:cxnSpLocks/>
          </p:cNvCxnSpPr>
          <p:nvPr/>
        </p:nvCxnSpPr>
        <p:spPr>
          <a:xfrm>
            <a:off x="6242202" y="2267416"/>
            <a:ext cx="109773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3" name="Rectángulo 482">
            <a:extLst>
              <a:ext uri="{FF2B5EF4-FFF2-40B4-BE49-F238E27FC236}">
                <a16:creationId xmlns:a16="http://schemas.microsoft.com/office/drawing/2014/main" xmlns="" id="{C781BFB5-708A-4765-B707-EE2B4F5E33F2}"/>
              </a:ext>
            </a:extLst>
          </p:cNvPr>
          <p:cNvSpPr/>
          <p:nvPr/>
        </p:nvSpPr>
        <p:spPr>
          <a:xfrm>
            <a:off x="5493191" y="1816175"/>
            <a:ext cx="327742" cy="4082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485" name="Triángulo isósceles 268">
            <a:extLst>
              <a:ext uri="{FF2B5EF4-FFF2-40B4-BE49-F238E27FC236}">
                <a16:creationId xmlns:a16="http://schemas.microsoft.com/office/drawing/2014/main" xmlns="" id="{416A61C4-9C24-4400-B1B0-3B1BA04B39B2}"/>
              </a:ext>
            </a:extLst>
          </p:cNvPr>
          <p:cNvSpPr/>
          <p:nvPr/>
        </p:nvSpPr>
        <p:spPr>
          <a:xfrm rot="10800000">
            <a:off x="5498683" y="1819248"/>
            <a:ext cx="313635" cy="206298"/>
          </a:xfrm>
          <a:custGeom>
            <a:avLst/>
            <a:gdLst>
              <a:gd name="connsiteX0" fmla="*/ 0 w 407942"/>
              <a:gd name="connsiteY0" fmla="*/ 319799 h 319799"/>
              <a:gd name="connsiteX1" fmla="*/ 203971 w 407942"/>
              <a:gd name="connsiteY1" fmla="*/ 0 h 319799"/>
              <a:gd name="connsiteX2" fmla="*/ 407942 w 407942"/>
              <a:gd name="connsiteY2" fmla="*/ 319799 h 319799"/>
              <a:gd name="connsiteX3" fmla="*/ 0 w 407942"/>
              <a:gd name="connsiteY3" fmla="*/ 319799 h 319799"/>
              <a:gd name="connsiteX0" fmla="*/ 0 w 407942"/>
              <a:gd name="connsiteY0" fmla="*/ 230331 h 230331"/>
              <a:gd name="connsiteX1" fmla="*/ 192963 w 407942"/>
              <a:gd name="connsiteY1" fmla="*/ 0 h 230331"/>
              <a:gd name="connsiteX2" fmla="*/ 407942 w 407942"/>
              <a:gd name="connsiteY2" fmla="*/ 230331 h 230331"/>
              <a:gd name="connsiteX3" fmla="*/ 0 w 407942"/>
              <a:gd name="connsiteY3" fmla="*/ 230331 h 230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7942" h="230331">
                <a:moveTo>
                  <a:pt x="0" y="230331"/>
                </a:moveTo>
                <a:lnTo>
                  <a:pt x="192963" y="0"/>
                </a:lnTo>
                <a:lnTo>
                  <a:pt x="407942" y="230331"/>
                </a:lnTo>
                <a:lnTo>
                  <a:pt x="0" y="23033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cxnSp>
        <p:nvCxnSpPr>
          <p:cNvPr id="486" name="Conector recto 485">
            <a:extLst>
              <a:ext uri="{FF2B5EF4-FFF2-40B4-BE49-F238E27FC236}">
                <a16:creationId xmlns:a16="http://schemas.microsoft.com/office/drawing/2014/main" xmlns="" id="{1D1D5A15-C992-4CD5-B324-2ED93A09B0B7}"/>
              </a:ext>
            </a:extLst>
          </p:cNvPr>
          <p:cNvCxnSpPr>
            <a:cxnSpLocks/>
          </p:cNvCxnSpPr>
          <p:nvPr/>
        </p:nvCxnSpPr>
        <p:spPr>
          <a:xfrm flipV="1">
            <a:off x="5690264" y="1739326"/>
            <a:ext cx="0" cy="7684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7" name="Conector recto 486">
            <a:extLst>
              <a:ext uri="{FF2B5EF4-FFF2-40B4-BE49-F238E27FC236}">
                <a16:creationId xmlns:a16="http://schemas.microsoft.com/office/drawing/2014/main" xmlns="" id="{C4986945-17BE-4EF6-82DF-F6823A5D3F8B}"/>
              </a:ext>
            </a:extLst>
          </p:cNvPr>
          <p:cNvCxnSpPr>
            <a:cxnSpLocks/>
          </p:cNvCxnSpPr>
          <p:nvPr/>
        </p:nvCxnSpPr>
        <p:spPr>
          <a:xfrm>
            <a:off x="5302139" y="1735916"/>
            <a:ext cx="397751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8" name="Conector recto 487">
            <a:extLst>
              <a:ext uri="{FF2B5EF4-FFF2-40B4-BE49-F238E27FC236}">
                <a16:creationId xmlns:a16="http://schemas.microsoft.com/office/drawing/2014/main" xmlns="" id="{26422B11-DC1C-4429-917D-C2A9438ABD9D}"/>
              </a:ext>
            </a:extLst>
          </p:cNvPr>
          <p:cNvCxnSpPr>
            <a:cxnSpLocks/>
          </p:cNvCxnSpPr>
          <p:nvPr/>
        </p:nvCxnSpPr>
        <p:spPr>
          <a:xfrm flipH="1" flipV="1">
            <a:off x="5306112" y="1733549"/>
            <a:ext cx="3863" cy="91038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9" name="Conector recto 488">
            <a:extLst>
              <a:ext uri="{FF2B5EF4-FFF2-40B4-BE49-F238E27FC236}">
                <a16:creationId xmlns:a16="http://schemas.microsoft.com/office/drawing/2014/main" xmlns="" id="{70B4ADD7-C2D9-4A97-A819-8DB816A3D281}"/>
              </a:ext>
            </a:extLst>
          </p:cNvPr>
          <p:cNvCxnSpPr>
            <a:cxnSpLocks/>
          </p:cNvCxnSpPr>
          <p:nvPr/>
        </p:nvCxnSpPr>
        <p:spPr>
          <a:xfrm flipH="1">
            <a:off x="5306113" y="2637906"/>
            <a:ext cx="1188553" cy="839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0" name="Conector recto 489">
            <a:extLst>
              <a:ext uri="{FF2B5EF4-FFF2-40B4-BE49-F238E27FC236}">
                <a16:creationId xmlns:a16="http://schemas.microsoft.com/office/drawing/2014/main" xmlns="" id="{10446A40-5D0F-449A-ABB7-2356DD3BDDC5}"/>
              </a:ext>
            </a:extLst>
          </p:cNvPr>
          <p:cNvCxnSpPr>
            <a:cxnSpLocks/>
          </p:cNvCxnSpPr>
          <p:nvPr/>
        </p:nvCxnSpPr>
        <p:spPr>
          <a:xfrm flipH="1" flipV="1">
            <a:off x="6542794" y="2593794"/>
            <a:ext cx="1605" cy="6942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1" name="Grupo 490"/>
          <p:cNvGrpSpPr/>
          <p:nvPr/>
        </p:nvGrpSpPr>
        <p:grpSpPr>
          <a:xfrm>
            <a:off x="6509677" y="2682447"/>
            <a:ext cx="450660" cy="323740"/>
            <a:chOff x="6324878" y="2598930"/>
            <a:chExt cx="445851" cy="323740"/>
          </a:xfrm>
        </p:grpSpPr>
        <p:sp>
          <p:nvSpPr>
            <p:cNvPr id="492" name="Rectángulo 491">
              <a:extLst>
                <a:ext uri="{FF2B5EF4-FFF2-40B4-BE49-F238E27FC236}">
                  <a16:creationId xmlns:a16="http://schemas.microsoft.com/office/drawing/2014/main" xmlns="" id="{106EAFEC-E090-4439-B0CC-D467ADBF0858}"/>
                </a:ext>
              </a:extLst>
            </p:cNvPr>
            <p:cNvSpPr/>
            <p:nvPr/>
          </p:nvSpPr>
          <p:spPr>
            <a:xfrm>
              <a:off x="6324878" y="2602419"/>
              <a:ext cx="445851" cy="32025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494" name="Conector recto 493">
              <a:extLst>
                <a:ext uri="{FF2B5EF4-FFF2-40B4-BE49-F238E27FC236}">
                  <a16:creationId xmlns:a16="http://schemas.microsoft.com/office/drawing/2014/main" xmlns="" id="{3AA4CF97-35E4-43CF-A08A-267B775AB4F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24878" y="2598930"/>
              <a:ext cx="444991" cy="32374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6" name="Conector recto 495">
              <a:extLst>
                <a:ext uri="{FF2B5EF4-FFF2-40B4-BE49-F238E27FC236}">
                  <a16:creationId xmlns:a16="http://schemas.microsoft.com/office/drawing/2014/main" xmlns="" id="{DE3642E9-7DF8-4D69-828D-F619A94BF861}"/>
                </a:ext>
              </a:extLst>
            </p:cNvPr>
            <p:cNvCxnSpPr>
              <a:cxnSpLocks/>
            </p:cNvCxnSpPr>
            <p:nvPr/>
          </p:nvCxnSpPr>
          <p:spPr>
            <a:xfrm>
              <a:off x="6350030" y="2687805"/>
              <a:ext cx="166181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7" name="Conector recto 496">
              <a:extLst>
                <a:ext uri="{FF2B5EF4-FFF2-40B4-BE49-F238E27FC236}">
                  <a16:creationId xmlns:a16="http://schemas.microsoft.com/office/drawing/2014/main" xmlns="" id="{222C884F-C00B-4C20-AAD5-8FD549F818D3}"/>
                </a:ext>
              </a:extLst>
            </p:cNvPr>
            <p:cNvCxnSpPr>
              <a:cxnSpLocks/>
            </p:cNvCxnSpPr>
            <p:nvPr/>
          </p:nvCxnSpPr>
          <p:spPr>
            <a:xfrm>
              <a:off x="6350030" y="2649704"/>
              <a:ext cx="66291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8" name="Conector recto 497">
              <a:extLst>
                <a:ext uri="{FF2B5EF4-FFF2-40B4-BE49-F238E27FC236}">
                  <a16:creationId xmlns:a16="http://schemas.microsoft.com/office/drawing/2014/main" xmlns="" id="{DC121A65-8935-4EA9-9C00-C049FD1B32C2}"/>
                </a:ext>
              </a:extLst>
            </p:cNvPr>
            <p:cNvCxnSpPr>
              <a:cxnSpLocks/>
            </p:cNvCxnSpPr>
            <p:nvPr/>
          </p:nvCxnSpPr>
          <p:spPr>
            <a:xfrm>
              <a:off x="6449920" y="2649704"/>
              <a:ext cx="66291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9" name="Conector recto 498">
              <a:extLst>
                <a:ext uri="{FF2B5EF4-FFF2-40B4-BE49-F238E27FC236}">
                  <a16:creationId xmlns:a16="http://schemas.microsoft.com/office/drawing/2014/main" xmlns="" id="{B2D9F6C6-86AD-45FC-9638-18DE1DBF9DF3}"/>
                </a:ext>
              </a:extLst>
            </p:cNvPr>
            <p:cNvCxnSpPr>
              <a:cxnSpLocks/>
              <a:endCxn id="502" idx="1"/>
            </p:cNvCxnSpPr>
            <p:nvPr/>
          </p:nvCxnSpPr>
          <p:spPr>
            <a:xfrm flipV="1">
              <a:off x="6537259" y="2841678"/>
              <a:ext cx="216000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0" name="Arco 499">
              <a:extLst>
                <a:ext uri="{FF2B5EF4-FFF2-40B4-BE49-F238E27FC236}">
                  <a16:creationId xmlns:a16="http://schemas.microsoft.com/office/drawing/2014/main" xmlns="" id="{8EF5B748-0EE4-4804-9D8E-1AE1532F5EFF}"/>
                </a:ext>
              </a:extLst>
            </p:cNvPr>
            <p:cNvSpPr/>
            <p:nvPr/>
          </p:nvSpPr>
          <p:spPr>
            <a:xfrm rot="5400000">
              <a:off x="6521671" y="2809522"/>
              <a:ext cx="119663" cy="69439"/>
            </a:xfrm>
            <a:prstGeom prst="arc">
              <a:avLst>
                <a:gd name="adj1" fmla="val 16214527"/>
                <a:gd name="adj2" fmla="val 5274482"/>
              </a:avLst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501" name="Arco 500">
              <a:extLst>
                <a:ext uri="{FF2B5EF4-FFF2-40B4-BE49-F238E27FC236}">
                  <a16:creationId xmlns:a16="http://schemas.microsoft.com/office/drawing/2014/main" xmlns="" id="{C52864CD-A267-438F-A0BE-4AE835106593}"/>
                </a:ext>
              </a:extLst>
            </p:cNvPr>
            <p:cNvSpPr/>
            <p:nvPr/>
          </p:nvSpPr>
          <p:spPr>
            <a:xfrm rot="16200000">
              <a:off x="6591110" y="2818820"/>
              <a:ext cx="119663" cy="69439"/>
            </a:xfrm>
            <a:prstGeom prst="arc">
              <a:avLst>
                <a:gd name="adj1" fmla="val 16214527"/>
                <a:gd name="adj2" fmla="val 4878919"/>
              </a:avLst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502" name="Arco 501">
              <a:extLst>
                <a:ext uri="{FF2B5EF4-FFF2-40B4-BE49-F238E27FC236}">
                  <a16:creationId xmlns:a16="http://schemas.microsoft.com/office/drawing/2014/main" xmlns="" id="{8546E18A-B95A-4C70-A23B-8A3D5EB8B059}"/>
                </a:ext>
              </a:extLst>
            </p:cNvPr>
            <p:cNvSpPr/>
            <p:nvPr/>
          </p:nvSpPr>
          <p:spPr>
            <a:xfrm rot="5606321">
              <a:off x="6660368" y="2806958"/>
              <a:ext cx="119663" cy="69439"/>
            </a:xfrm>
            <a:prstGeom prst="arc">
              <a:avLst>
                <a:gd name="adj1" fmla="val 14318927"/>
                <a:gd name="adj2" fmla="val 4878919"/>
              </a:avLst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</p:grpSp>
      <p:cxnSp>
        <p:nvCxnSpPr>
          <p:cNvPr id="503" name="Conector recto 502">
            <a:extLst>
              <a:ext uri="{FF2B5EF4-FFF2-40B4-BE49-F238E27FC236}">
                <a16:creationId xmlns:a16="http://schemas.microsoft.com/office/drawing/2014/main" xmlns="" id="{522CE2BF-62A8-444D-9C3E-4B074A6D3F5C}"/>
              </a:ext>
            </a:extLst>
          </p:cNvPr>
          <p:cNvCxnSpPr>
            <a:cxnSpLocks/>
          </p:cNvCxnSpPr>
          <p:nvPr/>
        </p:nvCxnSpPr>
        <p:spPr>
          <a:xfrm>
            <a:off x="5734819" y="2222968"/>
            <a:ext cx="2081" cy="323007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4" name="Conector recto 503">
            <a:extLst>
              <a:ext uri="{FF2B5EF4-FFF2-40B4-BE49-F238E27FC236}">
                <a16:creationId xmlns:a16="http://schemas.microsoft.com/office/drawing/2014/main" xmlns="" id="{BF762432-E983-46BD-B363-ED6C0DC16EBB}"/>
              </a:ext>
            </a:extLst>
          </p:cNvPr>
          <p:cNvCxnSpPr>
            <a:cxnSpLocks/>
          </p:cNvCxnSpPr>
          <p:nvPr/>
        </p:nvCxnSpPr>
        <p:spPr>
          <a:xfrm flipH="1">
            <a:off x="5335797" y="2093616"/>
            <a:ext cx="11416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5" name="Conector recto 504">
            <a:extLst>
              <a:ext uri="{FF2B5EF4-FFF2-40B4-BE49-F238E27FC236}">
                <a16:creationId xmlns:a16="http://schemas.microsoft.com/office/drawing/2014/main" xmlns="" id="{7C6ABAB6-9B6F-49AA-8BA0-A22013D73784}"/>
              </a:ext>
            </a:extLst>
          </p:cNvPr>
          <p:cNvCxnSpPr>
            <a:cxnSpLocks/>
          </p:cNvCxnSpPr>
          <p:nvPr/>
        </p:nvCxnSpPr>
        <p:spPr>
          <a:xfrm flipV="1">
            <a:off x="5393283" y="2049580"/>
            <a:ext cx="0" cy="10097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6" name="Conector recto 505">
            <a:extLst>
              <a:ext uri="{FF2B5EF4-FFF2-40B4-BE49-F238E27FC236}">
                <a16:creationId xmlns:a16="http://schemas.microsoft.com/office/drawing/2014/main" xmlns="" id="{A5B43587-B31A-42F0-A10B-AEB308D738D3}"/>
              </a:ext>
            </a:extLst>
          </p:cNvPr>
          <p:cNvCxnSpPr>
            <a:cxnSpLocks/>
          </p:cNvCxnSpPr>
          <p:nvPr/>
        </p:nvCxnSpPr>
        <p:spPr>
          <a:xfrm>
            <a:off x="5780044" y="2267416"/>
            <a:ext cx="109773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7" name="Rectángulo 506">
            <a:extLst>
              <a:ext uri="{FF2B5EF4-FFF2-40B4-BE49-F238E27FC236}">
                <a16:creationId xmlns:a16="http://schemas.microsoft.com/office/drawing/2014/main" xmlns="" id="{3CD6FCD5-5FED-4808-B88D-2D2B27DC707E}"/>
              </a:ext>
            </a:extLst>
          </p:cNvPr>
          <p:cNvSpPr/>
          <p:nvPr/>
        </p:nvSpPr>
        <p:spPr>
          <a:xfrm>
            <a:off x="6182178" y="1820841"/>
            <a:ext cx="327742" cy="4082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08" name="Triángulo isósceles 268">
            <a:extLst>
              <a:ext uri="{FF2B5EF4-FFF2-40B4-BE49-F238E27FC236}">
                <a16:creationId xmlns:a16="http://schemas.microsoft.com/office/drawing/2014/main" xmlns="" id="{9E3011D0-3930-49D3-9F53-4054D80FF790}"/>
              </a:ext>
            </a:extLst>
          </p:cNvPr>
          <p:cNvSpPr/>
          <p:nvPr/>
        </p:nvSpPr>
        <p:spPr>
          <a:xfrm rot="10800000">
            <a:off x="6187670" y="1823914"/>
            <a:ext cx="313635" cy="206298"/>
          </a:xfrm>
          <a:custGeom>
            <a:avLst/>
            <a:gdLst>
              <a:gd name="connsiteX0" fmla="*/ 0 w 407942"/>
              <a:gd name="connsiteY0" fmla="*/ 319799 h 319799"/>
              <a:gd name="connsiteX1" fmla="*/ 203971 w 407942"/>
              <a:gd name="connsiteY1" fmla="*/ 0 h 319799"/>
              <a:gd name="connsiteX2" fmla="*/ 407942 w 407942"/>
              <a:gd name="connsiteY2" fmla="*/ 319799 h 319799"/>
              <a:gd name="connsiteX3" fmla="*/ 0 w 407942"/>
              <a:gd name="connsiteY3" fmla="*/ 319799 h 319799"/>
              <a:gd name="connsiteX0" fmla="*/ 0 w 407942"/>
              <a:gd name="connsiteY0" fmla="*/ 230331 h 230331"/>
              <a:gd name="connsiteX1" fmla="*/ 192963 w 407942"/>
              <a:gd name="connsiteY1" fmla="*/ 0 h 230331"/>
              <a:gd name="connsiteX2" fmla="*/ 407942 w 407942"/>
              <a:gd name="connsiteY2" fmla="*/ 230331 h 230331"/>
              <a:gd name="connsiteX3" fmla="*/ 0 w 407942"/>
              <a:gd name="connsiteY3" fmla="*/ 230331 h 230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7942" h="230331">
                <a:moveTo>
                  <a:pt x="0" y="230331"/>
                </a:moveTo>
                <a:lnTo>
                  <a:pt x="192963" y="0"/>
                </a:lnTo>
                <a:lnTo>
                  <a:pt x="407942" y="230331"/>
                </a:lnTo>
                <a:lnTo>
                  <a:pt x="0" y="23033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cxnSp>
        <p:nvCxnSpPr>
          <p:cNvPr id="509" name="Conector recto 508">
            <a:extLst>
              <a:ext uri="{FF2B5EF4-FFF2-40B4-BE49-F238E27FC236}">
                <a16:creationId xmlns:a16="http://schemas.microsoft.com/office/drawing/2014/main" xmlns="" id="{D115EC4D-6C76-4C86-A942-DC91C68EA5CC}"/>
              </a:ext>
            </a:extLst>
          </p:cNvPr>
          <p:cNvCxnSpPr>
            <a:cxnSpLocks/>
          </p:cNvCxnSpPr>
          <p:nvPr/>
        </p:nvCxnSpPr>
        <p:spPr>
          <a:xfrm flipH="1">
            <a:off x="6210537" y="2230422"/>
            <a:ext cx="1390" cy="223528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0" name="Conector recto 509">
            <a:extLst>
              <a:ext uri="{FF2B5EF4-FFF2-40B4-BE49-F238E27FC236}">
                <a16:creationId xmlns:a16="http://schemas.microsoft.com/office/drawing/2014/main" xmlns="" id="{14E2AB89-8B81-4D4B-87E0-888A6362E552}"/>
              </a:ext>
            </a:extLst>
          </p:cNvPr>
          <p:cNvCxnSpPr>
            <a:cxnSpLocks/>
          </p:cNvCxnSpPr>
          <p:nvPr/>
        </p:nvCxnSpPr>
        <p:spPr>
          <a:xfrm flipV="1">
            <a:off x="6018239" y="2545425"/>
            <a:ext cx="573740" cy="11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1" name="Conector recto 510">
            <a:extLst>
              <a:ext uri="{FF2B5EF4-FFF2-40B4-BE49-F238E27FC236}">
                <a16:creationId xmlns:a16="http://schemas.microsoft.com/office/drawing/2014/main" xmlns="" id="{3D26615C-D53B-464C-A828-8AA2CE1D8174}"/>
              </a:ext>
            </a:extLst>
          </p:cNvPr>
          <p:cNvCxnSpPr>
            <a:cxnSpLocks/>
          </p:cNvCxnSpPr>
          <p:nvPr/>
        </p:nvCxnSpPr>
        <p:spPr>
          <a:xfrm>
            <a:off x="6579542" y="2546525"/>
            <a:ext cx="0" cy="133429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" name="Conector recto 511">
            <a:extLst>
              <a:ext uri="{FF2B5EF4-FFF2-40B4-BE49-F238E27FC236}">
                <a16:creationId xmlns:a16="http://schemas.microsoft.com/office/drawing/2014/main" xmlns="" id="{74764C95-0A68-4FD7-A0E4-59B7DF472FA2}"/>
              </a:ext>
            </a:extLst>
          </p:cNvPr>
          <p:cNvCxnSpPr>
            <a:cxnSpLocks/>
          </p:cNvCxnSpPr>
          <p:nvPr/>
        </p:nvCxnSpPr>
        <p:spPr>
          <a:xfrm flipV="1">
            <a:off x="7696699" y="1727644"/>
            <a:ext cx="0" cy="7684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3" name="Conector recto 512">
            <a:extLst>
              <a:ext uri="{FF2B5EF4-FFF2-40B4-BE49-F238E27FC236}">
                <a16:creationId xmlns:a16="http://schemas.microsoft.com/office/drawing/2014/main" xmlns="" id="{E0D21B70-9A98-4BB6-A269-F2D3E6D1B4A4}"/>
              </a:ext>
            </a:extLst>
          </p:cNvPr>
          <p:cNvCxnSpPr>
            <a:cxnSpLocks/>
          </p:cNvCxnSpPr>
          <p:nvPr/>
        </p:nvCxnSpPr>
        <p:spPr>
          <a:xfrm flipV="1">
            <a:off x="7377255" y="1724234"/>
            <a:ext cx="329071" cy="341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" name="Conector recto 513">
            <a:extLst>
              <a:ext uri="{FF2B5EF4-FFF2-40B4-BE49-F238E27FC236}">
                <a16:creationId xmlns:a16="http://schemas.microsoft.com/office/drawing/2014/main" xmlns="" id="{BBE12DA3-FF9A-4036-95BF-B97CE730EA59}"/>
              </a:ext>
            </a:extLst>
          </p:cNvPr>
          <p:cNvCxnSpPr>
            <a:cxnSpLocks/>
          </p:cNvCxnSpPr>
          <p:nvPr/>
        </p:nvCxnSpPr>
        <p:spPr>
          <a:xfrm flipH="1" flipV="1">
            <a:off x="7378093" y="1724235"/>
            <a:ext cx="1656" cy="75659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5" name="Conector recto 514">
            <a:extLst>
              <a:ext uri="{FF2B5EF4-FFF2-40B4-BE49-F238E27FC236}">
                <a16:creationId xmlns:a16="http://schemas.microsoft.com/office/drawing/2014/main" xmlns="" id="{E3A78C19-EE2B-4806-88F9-5C02564A9565}"/>
              </a:ext>
            </a:extLst>
          </p:cNvPr>
          <p:cNvCxnSpPr>
            <a:cxnSpLocks/>
          </p:cNvCxnSpPr>
          <p:nvPr/>
        </p:nvCxnSpPr>
        <p:spPr>
          <a:xfrm flipH="1">
            <a:off x="6823667" y="2470620"/>
            <a:ext cx="54968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6" name="Conector recto 515">
            <a:extLst>
              <a:ext uri="{FF2B5EF4-FFF2-40B4-BE49-F238E27FC236}">
                <a16:creationId xmlns:a16="http://schemas.microsoft.com/office/drawing/2014/main" xmlns="" id="{18ACEBF3-8C2D-4298-A0B3-2DE590D1F224}"/>
              </a:ext>
            </a:extLst>
          </p:cNvPr>
          <p:cNvCxnSpPr>
            <a:cxnSpLocks/>
          </p:cNvCxnSpPr>
          <p:nvPr/>
        </p:nvCxnSpPr>
        <p:spPr>
          <a:xfrm flipH="1">
            <a:off x="7421658" y="2317905"/>
            <a:ext cx="11416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7" name="Conector recto 516">
            <a:extLst>
              <a:ext uri="{FF2B5EF4-FFF2-40B4-BE49-F238E27FC236}">
                <a16:creationId xmlns:a16="http://schemas.microsoft.com/office/drawing/2014/main" xmlns="" id="{E42B3CFC-0EFF-4D0A-8AC2-B4AB9E966EC1}"/>
              </a:ext>
            </a:extLst>
          </p:cNvPr>
          <p:cNvCxnSpPr>
            <a:cxnSpLocks/>
          </p:cNvCxnSpPr>
          <p:nvPr/>
        </p:nvCxnSpPr>
        <p:spPr>
          <a:xfrm flipV="1">
            <a:off x="7475822" y="2278056"/>
            <a:ext cx="0" cy="10097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8" name="Conector recto 517">
            <a:extLst>
              <a:ext uri="{FF2B5EF4-FFF2-40B4-BE49-F238E27FC236}">
                <a16:creationId xmlns:a16="http://schemas.microsoft.com/office/drawing/2014/main" xmlns="" id="{0C243A7B-755B-44AF-9396-45E3391D63B8}"/>
              </a:ext>
            </a:extLst>
          </p:cNvPr>
          <p:cNvCxnSpPr>
            <a:cxnSpLocks/>
          </p:cNvCxnSpPr>
          <p:nvPr/>
        </p:nvCxnSpPr>
        <p:spPr>
          <a:xfrm>
            <a:off x="7786479" y="2255734"/>
            <a:ext cx="109773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9" name="Rectángulo 518">
            <a:extLst>
              <a:ext uri="{FF2B5EF4-FFF2-40B4-BE49-F238E27FC236}">
                <a16:creationId xmlns:a16="http://schemas.microsoft.com/office/drawing/2014/main" xmlns="" id="{D93ACDF9-D452-4569-9AED-E136847CC3F7}"/>
              </a:ext>
            </a:extLst>
          </p:cNvPr>
          <p:cNvSpPr/>
          <p:nvPr/>
        </p:nvSpPr>
        <p:spPr>
          <a:xfrm>
            <a:off x="6790734" y="1802711"/>
            <a:ext cx="327742" cy="4082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20" name="Triángulo isósceles 268">
            <a:extLst>
              <a:ext uri="{FF2B5EF4-FFF2-40B4-BE49-F238E27FC236}">
                <a16:creationId xmlns:a16="http://schemas.microsoft.com/office/drawing/2014/main" xmlns="" id="{79E69E4A-E190-4322-A3E1-502BB7D60FEF}"/>
              </a:ext>
            </a:extLst>
          </p:cNvPr>
          <p:cNvSpPr/>
          <p:nvPr/>
        </p:nvSpPr>
        <p:spPr>
          <a:xfrm rot="10800000">
            <a:off x="6796226" y="1805784"/>
            <a:ext cx="313635" cy="206298"/>
          </a:xfrm>
          <a:custGeom>
            <a:avLst/>
            <a:gdLst>
              <a:gd name="connsiteX0" fmla="*/ 0 w 407942"/>
              <a:gd name="connsiteY0" fmla="*/ 319799 h 319799"/>
              <a:gd name="connsiteX1" fmla="*/ 203971 w 407942"/>
              <a:gd name="connsiteY1" fmla="*/ 0 h 319799"/>
              <a:gd name="connsiteX2" fmla="*/ 407942 w 407942"/>
              <a:gd name="connsiteY2" fmla="*/ 319799 h 319799"/>
              <a:gd name="connsiteX3" fmla="*/ 0 w 407942"/>
              <a:gd name="connsiteY3" fmla="*/ 319799 h 319799"/>
              <a:gd name="connsiteX0" fmla="*/ 0 w 407942"/>
              <a:gd name="connsiteY0" fmla="*/ 230331 h 230331"/>
              <a:gd name="connsiteX1" fmla="*/ 192963 w 407942"/>
              <a:gd name="connsiteY1" fmla="*/ 0 h 230331"/>
              <a:gd name="connsiteX2" fmla="*/ 407942 w 407942"/>
              <a:gd name="connsiteY2" fmla="*/ 230331 h 230331"/>
              <a:gd name="connsiteX3" fmla="*/ 0 w 407942"/>
              <a:gd name="connsiteY3" fmla="*/ 230331 h 230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7942" h="230331">
                <a:moveTo>
                  <a:pt x="0" y="230331"/>
                </a:moveTo>
                <a:lnTo>
                  <a:pt x="192963" y="0"/>
                </a:lnTo>
                <a:lnTo>
                  <a:pt x="407942" y="230331"/>
                </a:lnTo>
                <a:lnTo>
                  <a:pt x="0" y="23033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cxnSp>
        <p:nvCxnSpPr>
          <p:cNvPr id="521" name="Conector recto 520">
            <a:extLst>
              <a:ext uri="{FF2B5EF4-FFF2-40B4-BE49-F238E27FC236}">
                <a16:creationId xmlns:a16="http://schemas.microsoft.com/office/drawing/2014/main" xmlns="" id="{BF98AF35-202C-43D0-80BC-F9FCBE04DDA4}"/>
              </a:ext>
            </a:extLst>
          </p:cNvPr>
          <p:cNvCxnSpPr>
            <a:cxnSpLocks/>
          </p:cNvCxnSpPr>
          <p:nvPr/>
        </p:nvCxnSpPr>
        <p:spPr>
          <a:xfrm flipV="1">
            <a:off x="6987807" y="1725862"/>
            <a:ext cx="0" cy="7684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2" name="Conector recto 521">
            <a:extLst>
              <a:ext uri="{FF2B5EF4-FFF2-40B4-BE49-F238E27FC236}">
                <a16:creationId xmlns:a16="http://schemas.microsoft.com/office/drawing/2014/main" xmlns="" id="{66C3F7AE-E352-4EF3-8042-CF56C1B93A13}"/>
              </a:ext>
            </a:extLst>
          </p:cNvPr>
          <p:cNvCxnSpPr>
            <a:cxnSpLocks/>
          </p:cNvCxnSpPr>
          <p:nvPr/>
        </p:nvCxnSpPr>
        <p:spPr>
          <a:xfrm flipV="1">
            <a:off x="6674624" y="1722452"/>
            <a:ext cx="322810" cy="519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3" name="Conector recto 522">
            <a:extLst>
              <a:ext uri="{FF2B5EF4-FFF2-40B4-BE49-F238E27FC236}">
                <a16:creationId xmlns:a16="http://schemas.microsoft.com/office/drawing/2014/main" xmlns="" id="{DD7D54BD-36D9-4C58-94A9-BE76D2999EA2}"/>
              </a:ext>
            </a:extLst>
          </p:cNvPr>
          <p:cNvCxnSpPr>
            <a:cxnSpLocks/>
          </p:cNvCxnSpPr>
          <p:nvPr/>
        </p:nvCxnSpPr>
        <p:spPr>
          <a:xfrm flipH="1" flipV="1">
            <a:off x="6684250" y="1728907"/>
            <a:ext cx="3821" cy="94632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4" name="Conector recto 523">
            <a:extLst>
              <a:ext uri="{FF2B5EF4-FFF2-40B4-BE49-F238E27FC236}">
                <a16:creationId xmlns:a16="http://schemas.microsoft.com/office/drawing/2014/main" xmlns="" id="{8711F489-E1F9-414A-8F71-1E621A55F457}"/>
              </a:ext>
            </a:extLst>
          </p:cNvPr>
          <p:cNvCxnSpPr>
            <a:cxnSpLocks/>
          </p:cNvCxnSpPr>
          <p:nvPr/>
        </p:nvCxnSpPr>
        <p:spPr>
          <a:xfrm flipH="1">
            <a:off x="6004468" y="2583243"/>
            <a:ext cx="547964" cy="61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5" name="Conector recto 524">
            <a:extLst>
              <a:ext uri="{FF2B5EF4-FFF2-40B4-BE49-F238E27FC236}">
                <a16:creationId xmlns:a16="http://schemas.microsoft.com/office/drawing/2014/main" xmlns="" id="{11BD5901-2946-4677-8E04-CE1D11578C1E}"/>
              </a:ext>
            </a:extLst>
          </p:cNvPr>
          <p:cNvCxnSpPr>
            <a:cxnSpLocks/>
          </p:cNvCxnSpPr>
          <p:nvPr/>
        </p:nvCxnSpPr>
        <p:spPr>
          <a:xfrm>
            <a:off x="7032361" y="2209504"/>
            <a:ext cx="2585" cy="180376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6" name="Conector recto 525">
            <a:extLst>
              <a:ext uri="{FF2B5EF4-FFF2-40B4-BE49-F238E27FC236}">
                <a16:creationId xmlns:a16="http://schemas.microsoft.com/office/drawing/2014/main" xmlns="" id="{B67CA94E-DB52-453C-9E19-B35CA058F330}"/>
              </a:ext>
            </a:extLst>
          </p:cNvPr>
          <p:cNvCxnSpPr>
            <a:cxnSpLocks/>
          </p:cNvCxnSpPr>
          <p:nvPr/>
        </p:nvCxnSpPr>
        <p:spPr>
          <a:xfrm flipH="1">
            <a:off x="6766587" y="2317905"/>
            <a:ext cx="11416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7" name="Conector recto 526">
            <a:extLst>
              <a:ext uri="{FF2B5EF4-FFF2-40B4-BE49-F238E27FC236}">
                <a16:creationId xmlns:a16="http://schemas.microsoft.com/office/drawing/2014/main" xmlns="" id="{E34785B5-0062-476D-A5A0-8A3F13CC52F0}"/>
              </a:ext>
            </a:extLst>
          </p:cNvPr>
          <p:cNvCxnSpPr>
            <a:cxnSpLocks/>
          </p:cNvCxnSpPr>
          <p:nvPr/>
        </p:nvCxnSpPr>
        <p:spPr>
          <a:xfrm flipV="1">
            <a:off x="6824472" y="2267416"/>
            <a:ext cx="0" cy="10097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8" name="Rectángulo 527">
            <a:extLst>
              <a:ext uri="{FF2B5EF4-FFF2-40B4-BE49-F238E27FC236}">
                <a16:creationId xmlns:a16="http://schemas.microsoft.com/office/drawing/2014/main" xmlns="" id="{15D0CB3E-F26E-48A2-94F8-B96BEBDB474D}"/>
              </a:ext>
            </a:extLst>
          </p:cNvPr>
          <p:cNvSpPr/>
          <p:nvPr/>
        </p:nvSpPr>
        <p:spPr>
          <a:xfrm>
            <a:off x="7479722" y="1807377"/>
            <a:ext cx="327742" cy="4082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29" name="Triángulo isósceles 268">
            <a:extLst>
              <a:ext uri="{FF2B5EF4-FFF2-40B4-BE49-F238E27FC236}">
                <a16:creationId xmlns:a16="http://schemas.microsoft.com/office/drawing/2014/main" xmlns="" id="{63B9DA65-60A1-445B-B0E9-974B8C0E55DE}"/>
              </a:ext>
            </a:extLst>
          </p:cNvPr>
          <p:cNvSpPr/>
          <p:nvPr/>
        </p:nvSpPr>
        <p:spPr>
          <a:xfrm rot="10800000">
            <a:off x="7485213" y="1810450"/>
            <a:ext cx="313635" cy="206298"/>
          </a:xfrm>
          <a:custGeom>
            <a:avLst/>
            <a:gdLst>
              <a:gd name="connsiteX0" fmla="*/ 0 w 407942"/>
              <a:gd name="connsiteY0" fmla="*/ 319799 h 319799"/>
              <a:gd name="connsiteX1" fmla="*/ 203971 w 407942"/>
              <a:gd name="connsiteY1" fmla="*/ 0 h 319799"/>
              <a:gd name="connsiteX2" fmla="*/ 407942 w 407942"/>
              <a:gd name="connsiteY2" fmla="*/ 319799 h 319799"/>
              <a:gd name="connsiteX3" fmla="*/ 0 w 407942"/>
              <a:gd name="connsiteY3" fmla="*/ 319799 h 319799"/>
              <a:gd name="connsiteX0" fmla="*/ 0 w 407942"/>
              <a:gd name="connsiteY0" fmla="*/ 230331 h 230331"/>
              <a:gd name="connsiteX1" fmla="*/ 192963 w 407942"/>
              <a:gd name="connsiteY1" fmla="*/ 0 h 230331"/>
              <a:gd name="connsiteX2" fmla="*/ 407942 w 407942"/>
              <a:gd name="connsiteY2" fmla="*/ 230331 h 230331"/>
              <a:gd name="connsiteX3" fmla="*/ 0 w 407942"/>
              <a:gd name="connsiteY3" fmla="*/ 230331 h 230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7942" h="230331">
                <a:moveTo>
                  <a:pt x="0" y="230331"/>
                </a:moveTo>
                <a:lnTo>
                  <a:pt x="192963" y="0"/>
                </a:lnTo>
                <a:lnTo>
                  <a:pt x="407942" y="230331"/>
                </a:lnTo>
                <a:lnTo>
                  <a:pt x="0" y="23033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cxnSp>
        <p:nvCxnSpPr>
          <p:cNvPr id="530" name="Conector recto 529">
            <a:extLst>
              <a:ext uri="{FF2B5EF4-FFF2-40B4-BE49-F238E27FC236}">
                <a16:creationId xmlns:a16="http://schemas.microsoft.com/office/drawing/2014/main" xmlns="" id="{B0F5F0D8-EB85-4CF2-A171-7E96BFE3E854}"/>
              </a:ext>
            </a:extLst>
          </p:cNvPr>
          <p:cNvCxnSpPr>
            <a:cxnSpLocks/>
          </p:cNvCxnSpPr>
          <p:nvPr/>
        </p:nvCxnSpPr>
        <p:spPr>
          <a:xfrm flipH="1">
            <a:off x="7587347" y="2217324"/>
            <a:ext cx="3900" cy="356069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1" name="Conector recto 530">
            <a:extLst>
              <a:ext uri="{FF2B5EF4-FFF2-40B4-BE49-F238E27FC236}">
                <a16:creationId xmlns:a16="http://schemas.microsoft.com/office/drawing/2014/main" xmlns="" id="{79063DBB-9641-4F1C-B965-4D2FC7EEB950}"/>
              </a:ext>
            </a:extLst>
          </p:cNvPr>
          <p:cNvCxnSpPr>
            <a:cxnSpLocks/>
          </p:cNvCxnSpPr>
          <p:nvPr/>
        </p:nvCxnSpPr>
        <p:spPr>
          <a:xfrm>
            <a:off x="7118981" y="2284660"/>
            <a:ext cx="109773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2" name="Conector recto 531">
            <a:extLst>
              <a:ext uri="{FF2B5EF4-FFF2-40B4-BE49-F238E27FC236}">
                <a16:creationId xmlns:a16="http://schemas.microsoft.com/office/drawing/2014/main" xmlns="" id="{1EBB174C-9752-4EFB-B658-76226AF8853C}"/>
              </a:ext>
            </a:extLst>
          </p:cNvPr>
          <p:cNvCxnSpPr>
            <a:cxnSpLocks/>
          </p:cNvCxnSpPr>
          <p:nvPr/>
        </p:nvCxnSpPr>
        <p:spPr>
          <a:xfrm flipV="1">
            <a:off x="6728081" y="2391213"/>
            <a:ext cx="317288" cy="2156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3" name="Conector recto 532">
            <a:extLst>
              <a:ext uri="{FF2B5EF4-FFF2-40B4-BE49-F238E27FC236}">
                <a16:creationId xmlns:a16="http://schemas.microsoft.com/office/drawing/2014/main" xmlns="" id="{54B419C2-2469-43A7-B2F3-757F3F8971A3}"/>
              </a:ext>
            </a:extLst>
          </p:cNvPr>
          <p:cNvCxnSpPr>
            <a:cxnSpLocks/>
          </p:cNvCxnSpPr>
          <p:nvPr/>
        </p:nvCxnSpPr>
        <p:spPr>
          <a:xfrm>
            <a:off x="6895310" y="2565582"/>
            <a:ext cx="698037" cy="245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4" name="Conector recto 533">
            <a:extLst>
              <a:ext uri="{FF2B5EF4-FFF2-40B4-BE49-F238E27FC236}">
                <a16:creationId xmlns:a16="http://schemas.microsoft.com/office/drawing/2014/main" xmlns="" id="{937B81EA-690B-4CA3-8E9A-D3C6B054F4A8}"/>
              </a:ext>
            </a:extLst>
          </p:cNvPr>
          <p:cNvCxnSpPr>
            <a:cxnSpLocks/>
          </p:cNvCxnSpPr>
          <p:nvPr/>
        </p:nvCxnSpPr>
        <p:spPr>
          <a:xfrm flipH="1">
            <a:off x="6736198" y="2392291"/>
            <a:ext cx="963" cy="278118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5" name="Conector recto 534">
            <a:extLst>
              <a:ext uri="{FF2B5EF4-FFF2-40B4-BE49-F238E27FC236}">
                <a16:creationId xmlns:a16="http://schemas.microsoft.com/office/drawing/2014/main" xmlns="" id="{937B81EA-690B-4CA3-8E9A-D3C6B054F4A8}"/>
              </a:ext>
            </a:extLst>
          </p:cNvPr>
          <p:cNvCxnSpPr>
            <a:cxnSpLocks/>
          </p:cNvCxnSpPr>
          <p:nvPr/>
        </p:nvCxnSpPr>
        <p:spPr>
          <a:xfrm flipH="1">
            <a:off x="6897162" y="2558723"/>
            <a:ext cx="477" cy="112917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6" name="Conector recto 535">
            <a:extLst>
              <a:ext uri="{FF2B5EF4-FFF2-40B4-BE49-F238E27FC236}">
                <a16:creationId xmlns:a16="http://schemas.microsoft.com/office/drawing/2014/main" xmlns="" id="{14E2AB89-8B81-4D4B-87E0-888A6362E552}"/>
              </a:ext>
            </a:extLst>
          </p:cNvPr>
          <p:cNvCxnSpPr>
            <a:cxnSpLocks/>
          </p:cNvCxnSpPr>
          <p:nvPr/>
        </p:nvCxnSpPr>
        <p:spPr>
          <a:xfrm flipV="1">
            <a:off x="5733581" y="2545425"/>
            <a:ext cx="297549" cy="2511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7" name="Conector recto 536">
            <a:extLst>
              <a:ext uri="{FF2B5EF4-FFF2-40B4-BE49-F238E27FC236}">
                <a16:creationId xmlns:a16="http://schemas.microsoft.com/office/drawing/2014/main" xmlns="" id="{BBE12DA3-FF9A-4036-95BF-B97CE730EA59}"/>
              </a:ext>
            </a:extLst>
          </p:cNvPr>
          <p:cNvCxnSpPr>
            <a:cxnSpLocks/>
          </p:cNvCxnSpPr>
          <p:nvPr/>
        </p:nvCxnSpPr>
        <p:spPr>
          <a:xfrm flipV="1">
            <a:off x="6821218" y="2464622"/>
            <a:ext cx="4052" cy="20932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9" name="Conector recto 538">
            <a:extLst>
              <a:ext uri="{FF2B5EF4-FFF2-40B4-BE49-F238E27FC236}">
                <a16:creationId xmlns:a16="http://schemas.microsoft.com/office/drawing/2014/main" xmlns="" id="{14E2AB89-8B81-4D4B-87E0-888A6362E552}"/>
              </a:ext>
            </a:extLst>
          </p:cNvPr>
          <p:cNvCxnSpPr>
            <a:cxnSpLocks/>
          </p:cNvCxnSpPr>
          <p:nvPr/>
        </p:nvCxnSpPr>
        <p:spPr>
          <a:xfrm flipV="1">
            <a:off x="6203145" y="2456669"/>
            <a:ext cx="439476" cy="1578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0" name="Conector recto 539">
            <a:extLst>
              <a:ext uri="{FF2B5EF4-FFF2-40B4-BE49-F238E27FC236}">
                <a16:creationId xmlns:a16="http://schemas.microsoft.com/office/drawing/2014/main" xmlns="" id="{937B81EA-690B-4CA3-8E9A-D3C6B054F4A8}"/>
              </a:ext>
            </a:extLst>
          </p:cNvPr>
          <p:cNvCxnSpPr>
            <a:cxnSpLocks/>
          </p:cNvCxnSpPr>
          <p:nvPr/>
        </p:nvCxnSpPr>
        <p:spPr>
          <a:xfrm flipH="1">
            <a:off x="6632421" y="2450582"/>
            <a:ext cx="235" cy="22751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" name="Conector recto 540">
            <a:extLst>
              <a:ext uri="{FF2B5EF4-FFF2-40B4-BE49-F238E27FC236}">
                <a16:creationId xmlns:a16="http://schemas.microsoft.com/office/drawing/2014/main" xmlns="" id="{EF6E38EA-789D-4889-9034-6002410CA5C7}"/>
              </a:ext>
            </a:extLst>
          </p:cNvPr>
          <p:cNvCxnSpPr>
            <a:cxnSpLocks/>
          </p:cNvCxnSpPr>
          <p:nvPr/>
        </p:nvCxnSpPr>
        <p:spPr>
          <a:xfrm flipH="1" flipV="1">
            <a:off x="6008546" y="2558003"/>
            <a:ext cx="3314" cy="3305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2" name="Conector recto 541">
            <a:extLst>
              <a:ext uri="{FF2B5EF4-FFF2-40B4-BE49-F238E27FC236}">
                <a16:creationId xmlns:a16="http://schemas.microsoft.com/office/drawing/2014/main" xmlns="" id="{EF6E38EA-789D-4889-9034-6002410CA5C7}"/>
              </a:ext>
            </a:extLst>
          </p:cNvPr>
          <p:cNvCxnSpPr>
            <a:cxnSpLocks/>
          </p:cNvCxnSpPr>
          <p:nvPr/>
        </p:nvCxnSpPr>
        <p:spPr>
          <a:xfrm flipH="1" flipV="1">
            <a:off x="6494666" y="2628507"/>
            <a:ext cx="1307" cy="4190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3" name="Rectángulo 542">
            <a:extLst>
              <a:ext uri="{FF2B5EF4-FFF2-40B4-BE49-F238E27FC236}">
                <a16:creationId xmlns="" xmlns:a16="http://schemas.microsoft.com/office/drawing/2014/main" id="{F6DC7FC7-F286-4530-8153-DEDB25F3A7B1}"/>
              </a:ext>
            </a:extLst>
          </p:cNvPr>
          <p:cNvSpPr/>
          <p:nvPr/>
        </p:nvSpPr>
        <p:spPr>
          <a:xfrm>
            <a:off x="8128929" y="1741592"/>
            <a:ext cx="327600" cy="406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44" name="Triángulo isósceles 543">
            <a:extLst>
              <a:ext uri="{FF2B5EF4-FFF2-40B4-BE49-F238E27FC236}">
                <a16:creationId xmlns="" xmlns:a16="http://schemas.microsoft.com/office/drawing/2014/main" id="{3733AEA0-5FAC-464B-B121-C25FAE090971}"/>
              </a:ext>
            </a:extLst>
          </p:cNvPr>
          <p:cNvSpPr/>
          <p:nvPr/>
        </p:nvSpPr>
        <p:spPr>
          <a:xfrm rot="10800000">
            <a:off x="8115470" y="1746609"/>
            <a:ext cx="313200" cy="205200"/>
          </a:xfrm>
          <a:prstGeom prst="triangl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56" name="Rectángulo 555">
            <a:extLst>
              <a:ext uri="{FF2B5EF4-FFF2-40B4-BE49-F238E27FC236}">
                <a16:creationId xmlns="" xmlns:a16="http://schemas.microsoft.com/office/drawing/2014/main" id="{9EB2DD39-E0F4-432D-AA92-5C25A6AE0529}"/>
              </a:ext>
            </a:extLst>
          </p:cNvPr>
          <p:cNvSpPr/>
          <p:nvPr/>
        </p:nvSpPr>
        <p:spPr>
          <a:xfrm>
            <a:off x="8083173" y="2657195"/>
            <a:ext cx="445851" cy="3202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557" name="Conector recto 556">
            <a:extLst>
              <a:ext uri="{FF2B5EF4-FFF2-40B4-BE49-F238E27FC236}">
                <a16:creationId xmlns="" xmlns:a16="http://schemas.microsoft.com/office/drawing/2014/main" id="{E9D3091E-4E48-43C3-94AA-03D84CAFF5AD}"/>
              </a:ext>
            </a:extLst>
          </p:cNvPr>
          <p:cNvCxnSpPr>
            <a:cxnSpLocks/>
          </p:cNvCxnSpPr>
          <p:nvPr/>
        </p:nvCxnSpPr>
        <p:spPr>
          <a:xfrm flipV="1">
            <a:off x="8083173" y="2653706"/>
            <a:ext cx="444991" cy="3237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8" name="Conector recto 557">
            <a:extLst>
              <a:ext uri="{FF2B5EF4-FFF2-40B4-BE49-F238E27FC236}">
                <a16:creationId xmlns="" xmlns:a16="http://schemas.microsoft.com/office/drawing/2014/main" id="{BB2072E6-3951-4662-BBE2-04B2F7B47E4C}"/>
              </a:ext>
            </a:extLst>
          </p:cNvPr>
          <p:cNvCxnSpPr>
            <a:cxnSpLocks/>
          </p:cNvCxnSpPr>
          <p:nvPr/>
        </p:nvCxnSpPr>
        <p:spPr>
          <a:xfrm>
            <a:off x="8108325" y="2742581"/>
            <a:ext cx="16618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9" name="Conector recto 558">
            <a:extLst>
              <a:ext uri="{FF2B5EF4-FFF2-40B4-BE49-F238E27FC236}">
                <a16:creationId xmlns="" xmlns:a16="http://schemas.microsoft.com/office/drawing/2014/main" id="{F9E4B4E0-8BF1-4826-9E8A-1538076DAEFC}"/>
              </a:ext>
            </a:extLst>
          </p:cNvPr>
          <p:cNvCxnSpPr>
            <a:cxnSpLocks/>
          </p:cNvCxnSpPr>
          <p:nvPr/>
        </p:nvCxnSpPr>
        <p:spPr>
          <a:xfrm>
            <a:off x="8108325" y="2704480"/>
            <a:ext cx="6629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0" name="Conector recto 559">
            <a:extLst>
              <a:ext uri="{FF2B5EF4-FFF2-40B4-BE49-F238E27FC236}">
                <a16:creationId xmlns="" xmlns:a16="http://schemas.microsoft.com/office/drawing/2014/main" id="{CF02AE79-327C-4EF0-999E-B69C0B4BAFBE}"/>
              </a:ext>
            </a:extLst>
          </p:cNvPr>
          <p:cNvCxnSpPr>
            <a:cxnSpLocks/>
          </p:cNvCxnSpPr>
          <p:nvPr/>
        </p:nvCxnSpPr>
        <p:spPr>
          <a:xfrm>
            <a:off x="8208215" y="2704480"/>
            <a:ext cx="6629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1" name="Conector recto 560">
            <a:extLst>
              <a:ext uri="{FF2B5EF4-FFF2-40B4-BE49-F238E27FC236}">
                <a16:creationId xmlns="" xmlns:a16="http://schemas.microsoft.com/office/drawing/2014/main" id="{E8AC5D1E-AFC1-410D-8B57-ACA880F63383}"/>
              </a:ext>
            </a:extLst>
          </p:cNvPr>
          <p:cNvCxnSpPr>
            <a:cxnSpLocks/>
            <a:endCxn id="564" idx="1"/>
          </p:cNvCxnSpPr>
          <p:nvPr/>
        </p:nvCxnSpPr>
        <p:spPr>
          <a:xfrm flipV="1">
            <a:off x="8295554" y="2896454"/>
            <a:ext cx="21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2" name="Arco 561">
            <a:extLst>
              <a:ext uri="{FF2B5EF4-FFF2-40B4-BE49-F238E27FC236}">
                <a16:creationId xmlns="" xmlns:a16="http://schemas.microsoft.com/office/drawing/2014/main" id="{C7A6C1BB-106F-4C5C-84E7-67E7EBF468AC}"/>
              </a:ext>
            </a:extLst>
          </p:cNvPr>
          <p:cNvSpPr/>
          <p:nvPr/>
        </p:nvSpPr>
        <p:spPr>
          <a:xfrm rot="5400000">
            <a:off x="8279966" y="2864298"/>
            <a:ext cx="119663" cy="69439"/>
          </a:xfrm>
          <a:prstGeom prst="arc">
            <a:avLst>
              <a:gd name="adj1" fmla="val 16214527"/>
              <a:gd name="adj2" fmla="val 527448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63" name="Arco 562">
            <a:extLst>
              <a:ext uri="{FF2B5EF4-FFF2-40B4-BE49-F238E27FC236}">
                <a16:creationId xmlns="" xmlns:a16="http://schemas.microsoft.com/office/drawing/2014/main" id="{552245CB-5041-4EEE-94EF-65E10EBFA317}"/>
              </a:ext>
            </a:extLst>
          </p:cNvPr>
          <p:cNvSpPr/>
          <p:nvPr/>
        </p:nvSpPr>
        <p:spPr>
          <a:xfrm rot="16200000">
            <a:off x="8349405" y="2873596"/>
            <a:ext cx="119663" cy="69439"/>
          </a:xfrm>
          <a:prstGeom prst="arc">
            <a:avLst>
              <a:gd name="adj1" fmla="val 16214527"/>
              <a:gd name="adj2" fmla="val 487891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64" name="Arco 563">
            <a:extLst>
              <a:ext uri="{FF2B5EF4-FFF2-40B4-BE49-F238E27FC236}">
                <a16:creationId xmlns="" xmlns:a16="http://schemas.microsoft.com/office/drawing/2014/main" id="{249FCF88-29C2-44E6-B2FF-BEE2113D6ED3}"/>
              </a:ext>
            </a:extLst>
          </p:cNvPr>
          <p:cNvSpPr/>
          <p:nvPr/>
        </p:nvSpPr>
        <p:spPr>
          <a:xfrm rot="5606321">
            <a:off x="8418663" y="2861734"/>
            <a:ext cx="119663" cy="69439"/>
          </a:xfrm>
          <a:prstGeom prst="arc">
            <a:avLst>
              <a:gd name="adj1" fmla="val 14318927"/>
              <a:gd name="adj2" fmla="val 487891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cxnSp>
        <p:nvCxnSpPr>
          <p:cNvPr id="565" name="Conector recto 564">
            <a:extLst>
              <a:ext uri="{FF2B5EF4-FFF2-40B4-BE49-F238E27FC236}">
                <a16:creationId xmlns="" xmlns:a16="http://schemas.microsoft.com/office/drawing/2014/main" id="{384374DE-E88D-4DD3-A72D-BA0DCCE28FF5}"/>
              </a:ext>
            </a:extLst>
          </p:cNvPr>
          <p:cNvCxnSpPr>
            <a:cxnSpLocks/>
          </p:cNvCxnSpPr>
          <p:nvPr/>
        </p:nvCxnSpPr>
        <p:spPr>
          <a:xfrm flipH="1">
            <a:off x="6707964" y="3165515"/>
            <a:ext cx="157931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6" name="Conector recto 565">
            <a:extLst>
              <a:ext uri="{FF2B5EF4-FFF2-40B4-BE49-F238E27FC236}">
                <a16:creationId xmlns="" xmlns:a16="http://schemas.microsoft.com/office/drawing/2014/main" id="{265BAB93-8C46-4A3C-92B5-5B70E50C99E6}"/>
              </a:ext>
            </a:extLst>
          </p:cNvPr>
          <p:cNvCxnSpPr>
            <a:cxnSpLocks/>
          </p:cNvCxnSpPr>
          <p:nvPr/>
        </p:nvCxnSpPr>
        <p:spPr>
          <a:xfrm flipH="1" flipV="1">
            <a:off x="8299489" y="2968148"/>
            <a:ext cx="4582" cy="19718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7" name="Conector recto 566">
            <a:extLst>
              <a:ext uri="{FF2B5EF4-FFF2-40B4-BE49-F238E27FC236}">
                <a16:creationId xmlns="" xmlns:a16="http://schemas.microsoft.com/office/drawing/2014/main" id="{C07CD6CE-63AA-40C2-949B-0E36EEC0F93A}"/>
              </a:ext>
            </a:extLst>
          </p:cNvPr>
          <p:cNvCxnSpPr>
            <a:cxnSpLocks/>
          </p:cNvCxnSpPr>
          <p:nvPr/>
        </p:nvCxnSpPr>
        <p:spPr>
          <a:xfrm>
            <a:off x="8417269" y="2962185"/>
            <a:ext cx="4196" cy="1315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8" name="Conector recto 567">
            <a:extLst>
              <a:ext uri="{FF2B5EF4-FFF2-40B4-BE49-F238E27FC236}">
                <a16:creationId xmlns="" xmlns:a16="http://schemas.microsoft.com/office/drawing/2014/main" id="{8504CC0D-21D5-4CC7-9B0E-85B64088BCA3}"/>
              </a:ext>
            </a:extLst>
          </p:cNvPr>
          <p:cNvCxnSpPr>
            <a:cxnSpLocks/>
          </p:cNvCxnSpPr>
          <p:nvPr/>
        </p:nvCxnSpPr>
        <p:spPr>
          <a:xfrm flipV="1">
            <a:off x="6650198" y="3076923"/>
            <a:ext cx="1768619" cy="73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9" name="Conector recto 568">
            <a:extLst>
              <a:ext uri="{FF2B5EF4-FFF2-40B4-BE49-F238E27FC236}">
                <a16:creationId xmlns="" xmlns:a16="http://schemas.microsoft.com/office/drawing/2014/main" id="{BBE12DA3-FF9A-4036-95BF-B97CE730EA59}"/>
              </a:ext>
            </a:extLst>
          </p:cNvPr>
          <p:cNvCxnSpPr>
            <a:cxnSpLocks/>
          </p:cNvCxnSpPr>
          <p:nvPr/>
        </p:nvCxnSpPr>
        <p:spPr>
          <a:xfrm flipH="1" flipV="1">
            <a:off x="8133943" y="2494267"/>
            <a:ext cx="571" cy="16617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0" name="Conector recto 569">
            <a:extLst>
              <a:ext uri="{FF2B5EF4-FFF2-40B4-BE49-F238E27FC236}">
                <a16:creationId xmlns="" xmlns:a16="http://schemas.microsoft.com/office/drawing/2014/main" id="{BBE12DA3-FF9A-4036-95BF-B97CE730EA59}"/>
              </a:ext>
            </a:extLst>
          </p:cNvPr>
          <p:cNvCxnSpPr>
            <a:cxnSpLocks/>
          </p:cNvCxnSpPr>
          <p:nvPr/>
        </p:nvCxnSpPr>
        <p:spPr>
          <a:xfrm flipH="1" flipV="1">
            <a:off x="8169182" y="1691824"/>
            <a:ext cx="3063" cy="3877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1" name="Conector recto 570">
            <a:extLst>
              <a:ext uri="{FF2B5EF4-FFF2-40B4-BE49-F238E27FC236}">
                <a16:creationId xmlns="" xmlns:a16="http://schemas.microsoft.com/office/drawing/2014/main" id="{BBE12DA3-FF9A-4036-95BF-B97CE730EA59}"/>
              </a:ext>
            </a:extLst>
          </p:cNvPr>
          <p:cNvCxnSpPr>
            <a:cxnSpLocks/>
          </p:cNvCxnSpPr>
          <p:nvPr/>
        </p:nvCxnSpPr>
        <p:spPr>
          <a:xfrm>
            <a:off x="8076088" y="1698448"/>
            <a:ext cx="98394" cy="38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2" name="Conector recto 571">
            <a:extLst>
              <a:ext uri="{FF2B5EF4-FFF2-40B4-BE49-F238E27FC236}">
                <a16:creationId xmlns="" xmlns:a16="http://schemas.microsoft.com/office/drawing/2014/main" id="{BBE12DA3-FF9A-4036-95BF-B97CE730EA59}"/>
              </a:ext>
            </a:extLst>
          </p:cNvPr>
          <p:cNvCxnSpPr>
            <a:cxnSpLocks/>
          </p:cNvCxnSpPr>
          <p:nvPr/>
        </p:nvCxnSpPr>
        <p:spPr>
          <a:xfrm flipH="1" flipV="1">
            <a:off x="8066416" y="1690563"/>
            <a:ext cx="9672" cy="81777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3" name="Conector recto 572">
            <a:extLst>
              <a:ext uri="{FF2B5EF4-FFF2-40B4-BE49-F238E27FC236}">
                <a16:creationId xmlns="" xmlns:a16="http://schemas.microsoft.com/office/drawing/2014/main" id="{BBE12DA3-FF9A-4036-95BF-B97CE730EA59}"/>
              </a:ext>
            </a:extLst>
          </p:cNvPr>
          <p:cNvCxnSpPr>
            <a:cxnSpLocks/>
          </p:cNvCxnSpPr>
          <p:nvPr/>
        </p:nvCxnSpPr>
        <p:spPr>
          <a:xfrm flipH="1">
            <a:off x="8073344" y="2492310"/>
            <a:ext cx="68126" cy="23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4" name="Conector recto 573">
            <a:extLst>
              <a:ext uri="{FF2B5EF4-FFF2-40B4-BE49-F238E27FC236}">
                <a16:creationId xmlns="" xmlns:a16="http://schemas.microsoft.com/office/drawing/2014/main" id="{B0F5F0D8-EB85-4CF2-A171-7E96BFE3E854}"/>
              </a:ext>
            </a:extLst>
          </p:cNvPr>
          <p:cNvCxnSpPr>
            <a:cxnSpLocks/>
          </p:cNvCxnSpPr>
          <p:nvPr/>
        </p:nvCxnSpPr>
        <p:spPr>
          <a:xfrm>
            <a:off x="8232253" y="2139868"/>
            <a:ext cx="1536" cy="291819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5" name="Conector recto 574">
            <a:extLst>
              <a:ext uri="{FF2B5EF4-FFF2-40B4-BE49-F238E27FC236}">
                <a16:creationId xmlns="" xmlns:a16="http://schemas.microsoft.com/office/drawing/2014/main" id="{B0F5F0D8-EB85-4CF2-A171-7E96BFE3E854}"/>
              </a:ext>
            </a:extLst>
          </p:cNvPr>
          <p:cNvCxnSpPr>
            <a:cxnSpLocks/>
          </p:cNvCxnSpPr>
          <p:nvPr/>
        </p:nvCxnSpPr>
        <p:spPr>
          <a:xfrm flipH="1" flipV="1">
            <a:off x="8169182" y="2427158"/>
            <a:ext cx="57276" cy="381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6" name="Conector recto 575">
            <a:extLst>
              <a:ext uri="{FF2B5EF4-FFF2-40B4-BE49-F238E27FC236}">
                <a16:creationId xmlns="" xmlns:a16="http://schemas.microsoft.com/office/drawing/2014/main" id="{B0F5F0D8-EB85-4CF2-A171-7E96BFE3E854}"/>
              </a:ext>
            </a:extLst>
          </p:cNvPr>
          <p:cNvCxnSpPr>
            <a:cxnSpLocks/>
          </p:cNvCxnSpPr>
          <p:nvPr/>
        </p:nvCxnSpPr>
        <p:spPr>
          <a:xfrm>
            <a:off x="8183033" y="2413499"/>
            <a:ext cx="2677" cy="225658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7" name="Conector recto 576">
            <a:extLst>
              <a:ext uri="{FF2B5EF4-FFF2-40B4-BE49-F238E27FC236}">
                <a16:creationId xmlns="" xmlns:a16="http://schemas.microsoft.com/office/drawing/2014/main" id="{0C243A7B-755B-44AF-9396-45E3391D63B8}"/>
              </a:ext>
            </a:extLst>
          </p:cNvPr>
          <p:cNvCxnSpPr>
            <a:cxnSpLocks/>
          </p:cNvCxnSpPr>
          <p:nvPr/>
        </p:nvCxnSpPr>
        <p:spPr>
          <a:xfrm>
            <a:off x="8272070" y="2265168"/>
            <a:ext cx="109773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8" name="Conector recto 577">
            <a:extLst>
              <a:ext uri="{FF2B5EF4-FFF2-40B4-BE49-F238E27FC236}">
                <a16:creationId xmlns="" xmlns:a16="http://schemas.microsoft.com/office/drawing/2014/main" id="{E42B3CFC-0EFF-4D0A-8AC2-B4AB9E966EC1}"/>
              </a:ext>
            </a:extLst>
          </p:cNvPr>
          <p:cNvCxnSpPr>
            <a:cxnSpLocks/>
          </p:cNvCxnSpPr>
          <p:nvPr/>
        </p:nvCxnSpPr>
        <p:spPr>
          <a:xfrm flipV="1">
            <a:off x="8141470" y="2230333"/>
            <a:ext cx="0" cy="10097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9" name="Conector recto 578">
            <a:extLst>
              <a:ext uri="{FF2B5EF4-FFF2-40B4-BE49-F238E27FC236}">
                <a16:creationId xmlns="" xmlns:a16="http://schemas.microsoft.com/office/drawing/2014/main" id="{18ACEBF3-8C2D-4298-A0B3-2DE590D1F224}"/>
              </a:ext>
            </a:extLst>
          </p:cNvPr>
          <p:cNvCxnSpPr>
            <a:cxnSpLocks/>
          </p:cNvCxnSpPr>
          <p:nvPr/>
        </p:nvCxnSpPr>
        <p:spPr>
          <a:xfrm flipH="1">
            <a:off x="8094055" y="2278367"/>
            <a:ext cx="11416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0" name="Rectángulo 579">
            <a:extLst>
              <a:ext uri="{FF2B5EF4-FFF2-40B4-BE49-F238E27FC236}">
                <a16:creationId xmlns="" xmlns:a16="http://schemas.microsoft.com/office/drawing/2014/main" id="{F6DC7FC7-F286-4530-8153-DEDB25F3A7B1}"/>
              </a:ext>
            </a:extLst>
          </p:cNvPr>
          <p:cNvSpPr/>
          <p:nvPr/>
        </p:nvSpPr>
        <p:spPr>
          <a:xfrm>
            <a:off x="8628209" y="1741211"/>
            <a:ext cx="327600" cy="406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81" name="Triángulo isósceles 580">
            <a:extLst>
              <a:ext uri="{FF2B5EF4-FFF2-40B4-BE49-F238E27FC236}">
                <a16:creationId xmlns="" xmlns:a16="http://schemas.microsoft.com/office/drawing/2014/main" id="{3733AEA0-5FAC-464B-B121-C25FAE090971}"/>
              </a:ext>
            </a:extLst>
          </p:cNvPr>
          <p:cNvSpPr/>
          <p:nvPr/>
        </p:nvSpPr>
        <p:spPr>
          <a:xfrm rot="10800000">
            <a:off x="8614750" y="1746228"/>
            <a:ext cx="313200" cy="205200"/>
          </a:xfrm>
          <a:prstGeom prst="triangl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582" name="Conector recto 581">
            <a:extLst>
              <a:ext uri="{FF2B5EF4-FFF2-40B4-BE49-F238E27FC236}">
                <a16:creationId xmlns="" xmlns:a16="http://schemas.microsoft.com/office/drawing/2014/main" id="{BBE12DA3-FF9A-4036-95BF-B97CE730EA59}"/>
              </a:ext>
            </a:extLst>
          </p:cNvPr>
          <p:cNvCxnSpPr>
            <a:cxnSpLocks/>
          </p:cNvCxnSpPr>
          <p:nvPr/>
        </p:nvCxnSpPr>
        <p:spPr>
          <a:xfrm flipH="1" flipV="1">
            <a:off x="8668463" y="1691443"/>
            <a:ext cx="3062" cy="3877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3" name="Conector recto 582">
            <a:extLst>
              <a:ext uri="{FF2B5EF4-FFF2-40B4-BE49-F238E27FC236}">
                <a16:creationId xmlns="" xmlns:a16="http://schemas.microsoft.com/office/drawing/2014/main" id="{BBE12DA3-FF9A-4036-95BF-B97CE730EA59}"/>
              </a:ext>
            </a:extLst>
          </p:cNvPr>
          <p:cNvCxnSpPr>
            <a:cxnSpLocks/>
          </p:cNvCxnSpPr>
          <p:nvPr/>
        </p:nvCxnSpPr>
        <p:spPr>
          <a:xfrm>
            <a:off x="8475103" y="1697875"/>
            <a:ext cx="198659" cy="57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4" name="Conector recto 583">
            <a:extLst>
              <a:ext uri="{FF2B5EF4-FFF2-40B4-BE49-F238E27FC236}">
                <a16:creationId xmlns="" xmlns:a16="http://schemas.microsoft.com/office/drawing/2014/main" id="{BBE12DA3-FF9A-4036-95BF-B97CE730EA59}"/>
              </a:ext>
            </a:extLst>
          </p:cNvPr>
          <p:cNvCxnSpPr>
            <a:cxnSpLocks/>
          </p:cNvCxnSpPr>
          <p:nvPr/>
        </p:nvCxnSpPr>
        <p:spPr>
          <a:xfrm flipH="1" flipV="1">
            <a:off x="8480229" y="1704103"/>
            <a:ext cx="9293" cy="80228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" name="Conector recto 584">
            <a:extLst>
              <a:ext uri="{FF2B5EF4-FFF2-40B4-BE49-F238E27FC236}">
                <a16:creationId xmlns="" xmlns:a16="http://schemas.microsoft.com/office/drawing/2014/main" id="{BBE12DA3-FF9A-4036-95BF-B97CE730EA59}"/>
              </a:ext>
            </a:extLst>
          </p:cNvPr>
          <p:cNvCxnSpPr>
            <a:cxnSpLocks/>
          </p:cNvCxnSpPr>
          <p:nvPr/>
        </p:nvCxnSpPr>
        <p:spPr>
          <a:xfrm>
            <a:off x="8234932" y="2491483"/>
            <a:ext cx="256525" cy="82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6" name="Conector recto 585">
            <a:extLst>
              <a:ext uri="{FF2B5EF4-FFF2-40B4-BE49-F238E27FC236}">
                <a16:creationId xmlns="" xmlns:a16="http://schemas.microsoft.com/office/drawing/2014/main" id="{B0F5F0D8-EB85-4CF2-A171-7E96BFE3E854}"/>
              </a:ext>
            </a:extLst>
          </p:cNvPr>
          <p:cNvCxnSpPr>
            <a:cxnSpLocks/>
          </p:cNvCxnSpPr>
          <p:nvPr/>
        </p:nvCxnSpPr>
        <p:spPr>
          <a:xfrm>
            <a:off x="8731533" y="2139487"/>
            <a:ext cx="1536" cy="291819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7" name="Conector recto 586">
            <a:extLst>
              <a:ext uri="{FF2B5EF4-FFF2-40B4-BE49-F238E27FC236}">
                <a16:creationId xmlns="" xmlns:a16="http://schemas.microsoft.com/office/drawing/2014/main" id="{B0F5F0D8-EB85-4CF2-A171-7E96BFE3E854}"/>
              </a:ext>
            </a:extLst>
          </p:cNvPr>
          <p:cNvCxnSpPr>
            <a:cxnSpLocks/>
          </p:cNvCxnSpPr>
          <p:nvPr/>
        </p:nvCxnSpPr>
        <p:spPr>
          <a:xfrm flipH="1">
            <a:off x="8528164" y="2427158"/>
            <a:ext cx="197574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8" name="Conector recto 587">
            <a:extLst>
              <a:ext uri="{FF2B5EF4-FFF2-40B4-BE49-F238E27FC236}">
                <a16:creationId xmlns="" xmlns:a16="http://schemas.microsoft.com/office/drawing/2014/main" id="{0C243A7B-755B-44AF-9396-45E3391D63B8}"/>
              </a:ext>
            </a:extLst>
          </p:cNvPr>
          <p:cNvCxnSpPr>
            <a:cxnSpLocks/>
          </p:cNvCxnSpPr>
          <p:nvPr/>
        </p:nvCxnSpPr>
        <p:spPr>
          <a:xfrm>
            <a:off x="8771350" y="2264787"/>
            <a:ext cx="109773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9" name="Conector recto 588">
            <a:extLst>
              <a:ext uri="{FF2B5EF4-FFF2-40B4-BE49-F238E27FC236}">
                <a16:creationId xmlns="" xmlns:a16="http://schemas.microsoft.com/office/drawing/2014/main" id="{E42B3CFC-0EFF-4D0A-8AC2-B4AB9E966EC1}"/>
              </a:ext>
            </a:extLst>
          </p:cNvPr>
          <p:cNvCxnSpPr>
            <a:cxnSpLocks/>
          </p:cNvCxnSpPr>
          <p:nvPr/>
        </p:nvCxnSpPr>
        <p:spPr>
          <a:xfrm flipV="1">
            <a:off x="8640750" y="2229953"/>
            <a:ext cx="0" cy="10097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0" name="Conector recto 589">
            <a:extLst>
              <a:ext uri="{FF2B5EF4-FFF2-40B4-BE49-F238E27FC236}">
                <a16:creationId xmlns="" xmlns:a16="http://schemas.microsoft.com/office/drawing/2014/main" id="{18ACEBF3-8C2D-4298-A0B3-2DE590D1F224}"/>
              </a:ext>
            </a:extLst>
          </p:cNvPr>
          <p:cNvCxnSpPr>
            <a:cxnSpLocks/>
          </p:cNvCxnSpPr>
          <p:nvPr/>
        </p:nvCxnSpPr>
        <p:spPr>
          <a:xfrm flipH="1">
            <a:off x="8593335" y="2277986"/>
            <a:ext cx="11416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1" name="Conector recto 590">
            <a:extLst>
              <a:ext uri="{FF2B5EF4-FFF2-40B4-BE49-F238E27FC236}">
                <a16:creationId xmlns="" xmlns:a16="http://schemas.microsoft.com/office/drawing/2014/main" id="{BBE12DA3-FF9A-4036-95BF-B97CE730EA59}"/>
              </a:ext>
            </a:extLst>
          </p:cNvPr>
          <p:cNvCxnSpPr>
            <a:cxnSpLocks/>
          </p:cNvCxnSpPr>
          <p:nvPr/>
        </p:nvCxnSpPr>
        <p:spPr>
          <a:xfrm flipH="1" flipV="1">
            <a:off x="8241589" y="2485790"/>
            <a:ext cx="571" cy="16617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2" name="Conector recto 591">
            <a:extLst>
              <a:ext uri="{FF2B5EF4-FFF2-40B4-BE49-F238E27FC236}">
                <a16:creationId xmlns="" xmlns:a16="http://schemas.microsoft.com/office/drawing/2014/main" id="{B0F5F0D8-EB85-4CF2-A171-7E96BFE3E854}"/>
              </a:ext>
            </a:extLst>
          </p:cNvPr>
          <p:cNvCxnSpPr>
            <a:cxnSpLocks/>
          </p:cNvCxnSpPr>
          <p:nvPr/>
        </p:nvCxnSpPr>
        <p:spPr>
          <a:xfrm flipH="1">
            <a:off x="8523928" y="2413499"/>
            <a:ext cx="128" cy="132661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3" name="Conector recto 592">
            <a:extLst>
              <a:ext uri="{FF2B5EF4-FFF2-40B4-BE49-F238E27FC236}">
                <a16:creationId xmlns="" xmlns:a16="http://schemas.microsoft.com/office/drawing/2014/main" id="{B0F5F0D8-EB85-4CF2-A171-7E96BFE3E854}"/>
              </a:ext>
            </a:extLst>
          </p:cNvPr>
          <p:cNvCxnSpPr>
            <a:cxnSpLocks/>
          </p:cNvCxnSpPr>
          <p:nvPr/>
        </p:nvCxnSpPr>
        <p:spPr>
          <a:xfrm flipH="1" flipV="1">
            <a:off x="8292655" y="2533495"/>
            <a:ext cx="231273" cy="1464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4" name="Conector recto 593">
            <a:extLst>
              <a:ext uri="{FF2B5EF4-FFF2-40B4-BE49-F238E27FC236}">
                <a16:creationId xmlns="" xmlns:a16="http://schemas.microsoft.com/office/drawing/2014/main" id="{B0F5F0D8-EB85-4CF2-A171-7E96BFE3E854}"/>
              </a:ext>
            </a:extLst>
          </p:cNvPr>
          <p:cNvCxnSpPr>
            <a:cxnSpLocks/>
            <a:endCxn id="556" idx="0"/>
          </p:cNvCxnSpPr>
          <p:nvPr/>
        </p:nvCxnSpPr>
        <p:spPr>
          <a:xfrm>
            <a:off x="8304071" y="2537449"/>
            <a:ext cx="2028" cy="119746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46672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5933</TotalTime>
  <Words>101</Words>
  <Application>Microsoft Office PowerPoint</Application>
  <PresentationFormat>Panorámica</PresentationFormat>
  <Paragraphs>32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Medina</dc:creator>
  <cp:lastModifiedBy>user</cp:lastModifiedBy>
  <cp:revision>152</cp:revision>
  <cp:lastPrinted>2024-02-19T19:50:37Z</cp:lastPrinted>
  <dcterms:created xsi:type="dcterms:W3CDTF">2019-02-12T16:15:00Z</dcterms:created>
  <dcterms:modified xsi:type="dcterms:W3CDTF">2024-02-19T19:51:42Z</dcterms:modified>
</cp:coreProperties>
</file>