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8" r:id="rId4"/>
    <p:sldId id="264" r:id="rId5"/>
    <p:sldId id="269" r:id="rId6"/>
    <p:sldId id="270" r:id="rId7"/>
    <p:sldId id="265" r:id="rId8"/>
    <p:sldId id="271" r:id="rId9"/>
    <p:sldId id="266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5543-4E5C-44AF-B79E-C353966EA0BD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B3FEF-BA89-495C-A801-461579AC61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5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B3FEF-BA89-495C-A801-461579AC618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40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48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38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1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66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32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48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13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5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80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85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64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A57F-858E-4B48-9444-4D75C055D5D0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86DE-0610-438B-8409-AAB4395FB5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9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object 2"/>
          <p:cNvSpPr/>
          <p:nvPr/>
        </p:nvSpPr>
        <p:spPr>
          <a:xfrm>
            <a:off x="-36511" y="0"/>
            <a:ext cx="918051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4 CuadroTexto"/>
          <p:cNvSpPr txBox="1"/>
          <p:nvPr/>
        </p:nvSpPr>
        <p:spPr>
          <a:xfrm>
            <a:off x="4427986" y="4108819"/>
            <a:ext cx="3766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latin typeface="Adobe Caslon Pro Bold" pitchFamily="18" charset="0"/>
              </a:rPr>
              <a:t>CHILI GUAJILI</a:t>
            </a:r>
          </a:p>
        </p:txBody>
      </p:sp>
      <p:pic>
        <p:nvPicPr>
          <p:cNvPr id="1026" name="Picture 2" descr="C:\Users\Luisvideo\Downloads\Logo-CHiliguajili-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9" y="0"/>
            <a:ext cx="21967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uisvideo\Downloads\plantilla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671300" y="112476"/>
            <a:ext cx="5109845" cy="664845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MX" sz="4200" spc="-80" dirty="0">
                <a:latin typeface="Questrial" pitchFamily="50" charset="0"/>
              </a:rPr>
              <a:t>SUC. PLAZA BELLA</a:t>
            </a:r>
          </a:p>
        </p:txBody>
      </p:sp>
      <p:pic>
        <p:nvPicPr>
          <p:cNvPr id="5122" name="Picture 2" descr="C:\Users\Luisvideo\Documents\Diseños Sketchup\CHILI GUAJILI (PLAZA BELLA)\chili guaji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849"/>
            <a:ext cx="5698342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920542" y="2011407"/>
            <a:ext cx="30866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SE NECESITAN:</a:t>
            </a:r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51 PANELES SOLARES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110 METROS CUADRADOS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40%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$34,580.00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CONTAMOS CON: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53.69 METROS CUADRADOS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18 PANELES.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14%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$12,204.00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3" descr="C:\Users\Luisvideo\Downloads\conoce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5" y="5962405"/>
            <a:ext cx="994056" cy="4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Luisvideo\Downloads\UL_Mark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64679" cy="3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20694" y="109029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Sansation" panose="02000000000000000000" pitchFamily="2" charset="0"/>
              </a:rPr>
              <a:t>OPCIÓN 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38352" y="5471944"/>
            <a:ext cx="176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C000"/>
                </a:solidFill>
                <a:latin typeface="Sansation" panose="02000000000000000000" pitchFamily="2" charset="0"/>
              </a:rPr>
              <a:t>BENEFICIOS: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400229" y="54538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CERO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INVERSIÓN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985531" y="5448829"/>
            <a:ext cx="197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NO HAY CONTRATOS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A LARGO PLAZO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975495" y="54562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MANTENIMIENTO Y MONITOREO INCLUIDO</a:t>
            </a:r>
          </a:p>
        </p:txBody>
      </p:sp>
    </p:spTree>
    <p:extLst>
      <p:ext uri="{BB962C8B-B14F-4D97-AF65-F5344CB8AC3E}">
        <p14:creationId xmlns:p14="http://schemas.microsoft.com/office/powerpoint/2010/main" val="13565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Luisvideo\Downloads\plantilla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0694" y="109029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Sansation" panose="02000000000000000000" pitchFamily="2" charset="0"/>
              </a:rPr>
              <a:t>OPCIÓN 2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671300" y="112476"/>
            <a:ext cx="5109845" cy="664845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MX" sz="4200" spc="-80" dirty="0">
                <a:latin typeface="Questrial" pitchFamily="50" charset="0"/>
              </a:rPr>
              <a:t>SUC. PLAZA BELLA</a:t>
            </a:r>
          </a:p>
        </p:txBody>
      </p:sp>
      <p:pic>
        <p:nvPicPr>
          <p:cNvPr id="2050" name="Picture 2" descr="C:\Users\Luisvideo\Documents\Diseños Sketchup\CHILI GUAJILI (PLAZA BELLA)\CHILI GUAJILI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6620"/>
            <a:ext cx="5506566" cy="38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38352" y="5471944"/>
            <a:ext cx="176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C000"/>
                </a:solidFill>
                <a:latin typeface="Sansation" panose="02000000000000000000" pitchFamily="2" charset="0"/>
              </a:rPr>
              <a:t>BENEFICIOS: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400229" y="54538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CERO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INVERSIÓN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985531" y="5448829"/>
            <a:ext cx="197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NO HAY CONTRATOS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A LARGO PLAZO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975495" y="54562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MANTENIMIENTO Y MONITOREO INCLUIDO</a:t>
            </a:r>
          </a:p>
        </p:txBody>
      </p:sp>
      <p:pic>
        <p:nvPicPr>
          <p:cNvPr id="19" name="Picture 3" descr="C:\Users\Luisvideo\Downloads\conoce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5" y="5962405"/>
            <a:ext cx="994056" cy="4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Luisvideo\Downloads\UL_Mark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64679" cy="3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5920542" y="2011407"/>
            <a:ext cx="30866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SE NECESITAN:</a:t>
            </a:r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51 PANELES SOLARES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110 METROS CUADRADOS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40%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$34,580.00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CONTAMOS CON: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112.5 METROS CUADRADOS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51 PANELES.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40%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$34,580.00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4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uisvideo\Downloads\plantilla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uisvideo\Documents\Diseños Sketchup\CHILI GUAJILI (PLAZA DEL VALLE)\chili guajil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r="14576"/>
          <a:stretch/>
        </p:blipFill>
        <p:spPr bwMode="auto">
          <a:xfrm>
            <a:off x="611560" y="1340197"/>
            <a:ext cx="4131735" cy="42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671300" y="115962"/>
            <a:ext cx="6276964" cy="657872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MX" sz="4200" spc="-80" dirty="0">
                <a:latin typeface="Questrial" pitchFamily="50" charset="0"/>
              </a:rPr>
              <a:t>SUC. PLAZA DEL VALLE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31280" y="2113255"/>
            <a:ext cx="41244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SE NECESITAN:</a:t>
            </a:r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129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270  METROS CUADRADOS.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95% DE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$165,000.00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CONTAMOS CON: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94.5 METROS CUADRADOS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45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35%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$60,789.47</a:t>
            </a:r>
          </a:p>
        </p:txBody>
      </p:sp>
      <p:pic>
        <p:nvPicPr>
          <p:cNvPr id="11" name="Picture 3" descr="C:\Users\Luisvideo\Downloads\conoce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5" y="5962405"/>
            <a:ext cx="994056" cy="4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uisvideo\Downloads\UL_Mark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64679" cy="3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71300" y="971436"/>
            <a:ext cx="135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OPCIÓN 1</a:t>
            </a:r>
          </a:p>
        </p:txBody>
      </p:sp>
    </p:spTree>
    <p:extLst>
      <p:ext uri="{BB962C8B-B14F-4D97-AF65-F5344CB8AC3E}">
        <p14:creationId xmlns:p14="http://schemas.microsoft.com/office/powerpoint/2010/main" val="190359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uisvideo\Downloads\plantilla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671300" y="115962"/>
            <a:ext cx="6276964" cy="657872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MX" sz="4200" spc="-80" dirty="0">
                <a:latin typeface="Questrial" pitchFamily="50" charset="0"/>
              </a:rPr>
              <a:t>SUC. PLAZA DEL VALLE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31280" y="2113255"/>
            <a:ext cx="41244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SE NECESITAN:</a:t>
            </a:r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129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270  METROS CUADRADOS.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95% DE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$165,000.00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CONTAMOS CON: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285 METROS CUADRADOS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135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95%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$165,000.00</a:t>
            </a:r>
          </a:p>
        </p:txBody>
      </p:sp>
      <p:pic>
        <p:nvPicPr>
          <p:cNvPr id="11" name="Picture 3" descr="C:\Users\Luisvideo\Downloads\conoc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5" y="5962405"/>
            <a:ext cx="994056" cy="4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uisvideo\Downloads\UL_Mark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64679" cy="3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71300" y="980728"/>
            <a:ext cx="135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OPCIÓN 2</a:t>
            </a:r>
          </a:p>
        </p:txBody>
      </p:sp>
      <p:pic>
        <p:nvPicPr>
          <p:cNvPr id="1026" name="Picture 2" descr="C:\Users\Luisvideo\Documents\Diseños Sketchup\CHILI GUAJILI (PLAZA DEL VALLE)\OPCION 2\MACRO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0" y="1900754"/>
            <a:ext cx="4324568" cy="30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6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uisvideo\Downloads\plantilla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671300" y="115962"/>
            <a:ext cx="6276964" cy="657872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MX" sz="4200" spc="-80" dirty="0">
                <a:latin typeface="Questrial" pitchFamily="50" charset="0"/>
              </a:rPr>
              <a:t>SUC. PLAZA DEL VALLE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31280" y="2113255"/>
            <a:ext cx="41244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SE NECESITAN:</a:t>
            </a:r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129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270  METROS CUADRADOS.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95% DE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$165,000.00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CONTAMOS CON: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285 METROS CUADRADOS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135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95% AHORRO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$165.000.00</a:t>
            </a:r>
          </a:p>
        </p:txBody>
      </p:sp>
      <p:pic>
        <p:nvPicPr>
          <p:cNvPr id="11" name="Picture 3" descr="C:\Users\Luisvideo\Downloads\conoc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5" y="5962405"/>
            <a:ext cx="994056" cy="4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uisvideo\Downloads\UL_Mark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64679" cy="3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71300" y="980728"/>
            <a:ext cx="135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OPCIÓN 3</a:t>
            </a:r>
          </a:p>
        </p:txBody>
      </p:sp>
      <p:pic>
        <p:nvPicPr>
          <p:cNvPr id="3074" name="Picture 2" descr="C:\Users\Luisvideo\Documents\Diseños Sketchup\CHILI GUAJILI (PLAZA DEL VALLE)\OPCION 2\AV. UNI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5" y="1811229"/>
            <a:ext cx="4577903" cy="32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6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uisvideo\Downloads\plantilla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671300" y="112476"/>
            <a:ext cx="5109845" cy="664845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MX" sz="4200" spc="-80" dirty="0">
                <a:latin typeface="Questrial" pitchFamily="50" charset="0"/>
              </a:rPr>
              <a:t>SUC. MACROPLAZA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80112" y="2125633"/>
            <a:ext cx="33596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SE NECESITAN:</a:t>
            </a:r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84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176.4 METROS CUADRADOS.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$54,886.00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CONTAMOS CON: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63 METROS CUADRADOS.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30 PANELES.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$19,602.00</a:t>
            </a:r>
          </a:p>
        </p:txBody>
      </p:sp>
      <p:pic>
        <p:nvPicPr>
          <p:cNvPr id="1027" name="Picture 3" descr="C:\Users\cceea\Desktop\Vista Chili Guajili Macropla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1" y="1158318"/>
            <a:ext cx="54745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uisvideo\Downloads\conoce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5" y="5962405"/>
            <a:ext cx="994056" cy="4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Luisvideo\Downloads\UL_Mark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64679" cy="3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38352" y="5471944"/>
            <a:ext cx="176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C000"/>
                </a:solidFill>
                <a:latin typeface="Sansation" panose="02000000000000000000" pitchFamily="2" charset="0"/>
              </a:rPr>
              <a:t>BENEFICIOS: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400229" y="54538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CERO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INVERSIÓN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985531" y="5448829"/>
            <a:ext cx="197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NO HAY CONTRATOS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A LARGO PLAZO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975495" y="54562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MANTENIMIENTO Y MONITOREO INCLUIDO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71300" y="980728"/>
            <a:ext cx="135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OPCIÓN 1</a:t>
            </a:r>
          </a:p>
        </p:txBody>
      </p:sp>
    </p:spTree>
    <p:extLst>
      <p:ext uri="{BB962C8B-B14F-4D97-AF65-F5344CB8AC3E}">
        <p14:creationId xmlns:p14="http://schemas.microsoft.com/office/powerpoint/2010/main" val="150028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uisvideo\Downloads\plantilla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671300" y="112476"/>
            <a:ext cx="5109845" cy="664845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MX" sz="4200" spc="-80" dirty="0">
                <a:latin typeface="Questrial" pitchFamily="50" charset="0"/>
              </a:rPr>
              <a:t>SUC. MACROPLAZA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80112" y="2125633"/>
            <a:ext cx="33596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SE NECESITAN:</a:t>
            </a:r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84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176.4 METROS CUADRADOS.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$54,886.00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CONTAMOS CON: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176.4 METROS CUADRADOS.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84 PANELES.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AHORRO ANUAL: $154,886.00</a:t>
            </a:r>
          </a:p>
        </p:txBody>
      </p:sp>
      <p:pic>
        <p:nvPicPr>
          <p:cNvPr id="12" name="Picture 3" descr="C:\Users\Luisvideo\Downloads\conoc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5" y="5962405"/>
            <a:ext cx="994056" cy="4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Luisvideo\Downloads\UL_Mark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64679" cy="3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38352" y="5471944"/>
            <a:ext cx="176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C000"/>
                </a:solidFill>
                <a:latin typeface="Sansation" panose="02000000000000000000" pitchFamily="2" charset="0"/>
              </a:rPr>
              <a:t>BENEFICIOS: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400229" y="54538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CERO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INVERSIÓN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985531" y="5448829"/>
            <a:ext cx="197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NO HAY CONTRATOS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A LARGO PLAZO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975495" y="54562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MANTENIMIENTO Y MONITOREO INCLUIDO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71300" y="980728"/>
            <a:ext cx="135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OPCIÓN 2</a:t>
            </a:r>
          </a:p>
        </p:txBody>
      </p:sp>
      <p:pic>
        <p:nvPicPr>
          <p:cNvPr id="2050" name="Picture 2" descr="C:\Users\Luisvideo\Documents\Diseños Sketchup\CHILI GUAJILI MACROPLAZA\MACRO - FRONT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5" y="1787521"/>
            <a:ext cx="4642470" cy="32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5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uisvideo\Downloads\plantilla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/>
          <p:cNvSpPr txBox="1">
            <a:spLocks/>
          </p:cNvSpPr>
          <p:nvPr/>
        </p:nvSpPr>
        <p:spPr>
          <a:xfrm>
            <a:off x="671300" y="115962"/>
            <a:ext cx="5844916" cy="657872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es-MX" sz="4200" spc="-80" dirty="0">
                <a:latin typeface="Questrial" pitchFamily="50" charset="0"/>
              </a:rPr>
              <a:t>SUC. INDEPENDENCIA</a:t>
            </a:r>
          </a:p>
        </p:txBody>
      </p:sp>
      <p:pic>
        <p:nvPicPr>
          <p:cNvPr id="10" name="Picture 2" descr="C:\Users\cceea\Desktop\Vista Chili Guajili Cent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6821"/>
            <a:ext cx="4967599" cy="45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uisvideo\Downloads\conoce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5" y="5962405"/>
            <a:ext cx="994056" cy="4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uisvideo\Downloads\UL_Mark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64679" cy="3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38352" y="5471944"/>
            <a:ext cx="176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C000"/>
                </a:solidFill>
                <a:latin typeface="Sansation" panose="02000000000000000000" pitchFamily="2" charset="0"/>
              </a:rPr>
              <a:t>BENEFICIOS: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00229" y="54538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CERO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INVERSIÓN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985531" y="5448829"/>
            <a:ext cx="197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NO HAY CONTRATOS</a:t>
            </a:r>
          </a:p>
          <a:p>
            <a:pPr algn="ctr"/>
            <a:r>
              <a:rPr lang="es-MX" sz="1200" dirty="0">
                <a:latin typeface="Sansation" panose="02000000000000000000" pitchFamily="2" charset="0"/>
              </a:rPr>
              <a:t>A LARGO PLAZO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975495" y="54562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ansation" panose="02000000000000000000" pitchFamily="2" charset="0"/>
              </a:rPr>
              <a:t>MANTENIMIENTO Y MONITOREO INCLUIDO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731280" y="2113255"/>
            <a:ext cx="41244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SE NECESITAN:</a:t>
            </a:r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120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94.5  METROS CUADRADOS.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95% DE AHORRO</a:t>
            </a:r>
          </a:p>
          <a:p>
            <a:pPr algn="ctr"/>
            <a:endParaRPr lang="es-MX" sz="1500" dirty="0">
              <a:latin typeface="Sansation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MX" sz="1500" b="1" dirty="0">
                <a:solidFill>
                  <a:srgbClr val="FFC000"/>
                </a:solidFill>
                <a:latin typeface="Sansation" panose="02000000000000000000" pitchFamily="2" charset="0"/>
                <a:cs typeface="Arial" panose="020B0604020202020204" pitchFamily="34" charset="0"/>
              </a:rPr>
              <a:t>CONTAMOS CON: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155.5 METROS CUADRADOS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72 PANELES</a:t>
            </a:r>
          </a:p>
          <a:p>
            <a:pPr algn="ctr"/>
            <a:r>
              <a:rPr lang="es-MX" sz="1500" dirty="0">
                <a:latin typeface="Sansation" panose="02000000000000000000" pitchFamily="2" charset="0"/>
                <a:cs typeface="Arial" panose="020B0604020202020204" pitchFamily="34" charset="0"/>
              </a:rPr>
              <a:t>57 % AHORRO</a:t>
            </a:r>
          </a:p>
        </p:txBody>
      </p:sp>
    </p:spTree>
    <p:extLst>
      <p:ext uri="{BB962C8B-B14F-4D97-AF65-F5344CB8AC3E}">
        <p14:creationId xmlns:p14="http://schemas.microsoft.com/office/powerpoint/2010/main" val="745964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371</Words>
  <Application>Microsoft Macintosh PowerPoint</Application>
  <PresentationFormat>Presentación en pantalla (4:3)</PresentationFormat>
  <Paragraphs>129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Adobe Caslon Pro Bold</vt:lpstr>
      <vt:lpstr>Arial</vt:lpstr>
      <vt:lpstr>Calibri</vt:lpstr>
      <vt:lpstr>Questrial</vt:lpstr>
      <vt:lpstr>Sansation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martínez</dc:creator>
  <cp:lastModifiedBy>white tiger325</cp:lastModifiedBy>
  <cp:revision>37</cp:revision>
  <dcterms:created xsi:type="dcterms:W3CDTF">2019-05-21T16:04:10Z</dcterms:created>
  <dcterms:modified xsi:type="dcterms:W3CDTF">2025-08-07T02:24:39Z</dcterms:modified>
</cp:coreProperties>
</file>