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F5372-FCC4-4E7F-9297-3850603D8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145F9D-4345-47B0-916B-F5DC632F8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B13BB-C4CB-4FC8-9442-A5D6635F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A2381C-BC0C-4D85-B9DA-58FF8039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AC5DC-6EEA-4376-98C8-BCE4482F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6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C98E0-C9DF-45C9-885B-ED3B127E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09B80A-FB74-4A6F-B605-81126ABCF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94F8A-834A-4A9A-97AC-76622291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A3B4A0-63DF-4D9A-9419-E1F907B0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A2440B-527C-4DE0-927B-0D38684A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1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D676-39F7-4C53-A53F-490D5B1A5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49E4FF-B877-41D9-9987-ED4FF7651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E578D-BCFB-40B1-B6FE-1FA67D51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24F526-A0C1-434C-8CBE-7942867F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6EF9D-6B47-4A02-94C9-B76191B3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56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C299C-74E6-4C76-AC36-F3DF8C96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CF541-0BC2-4ACF-8456-382E6F3A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FDC66-D73F-495A-A7E6-857EB67B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E74E20-6FBF-4F12-8B9A-8059D96E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51BB8-BCB8-4562-8C22-9CF71428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16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18210-2867-45FF-B4A9-92113284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D71873-45A1-48B3-BEDA-AE6C4BB7E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6D4472-D7E1-4CEF-B6AF-6E96895C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7ECB7-9DA7-471B-ACA3-8BF416C0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1638B0-E84E-40CC-BB61-45742CC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61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A4A88-6EA4-4798-9483-802B3C67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89FE9-F573-4FE9-9CC0-336D01ACB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77883D-F930-4892-80D5-1A6FD0C64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F0A031-396D-4977-9F98-8D2608DD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73764-31BF-42CD-A3F3-45B0DE51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3C9BD4-BE98-4F28-887B-4CA40AFB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48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9394F-DF90-41AA-9D5F-8B65FC98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7A574-33C0-478C-94C5-496803A6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F26951-F9AD-4A1D-AC2C-30C28588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2C37D7-9692-42AA-A434-D2C0403C5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79426D-3A8D-4A96-9EC1-BAA47BE1F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145ABE-37CE-4FA7-8AC1-6A9F16C7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0664A0-E5BB-4AF5-BA16-97B3ABD1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BCB4BD-38B5-4B79-AB3B-3A730652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64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1C2EA-4E42-4CF2-93D2-737C11AB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91ADB4-B943-4D5A-A447-BE67236C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8EAA59-C0C6-4E34-B912-B85FD150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1AAA18-9BEA-4A42-A17F-A5C2E186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26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02474F-B06A-4D43-9D9A-EB8D2BB9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41DB29-E91F-4D2A-A330-1FEDE096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6E296A-51FB-47D9-A348-FD630D0A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38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71008-B329-4A78-B385-B9D9378E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8A07DE-5763-4CD0-B34E-E9171D9E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D382AA-2D0C-4594-9647-5381BFD41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A4B4E-E4F4-482E-A3D2-16CB079B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A1A0A1-A908-49B6-BA5A-E43BE57D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D6DBED-FED7-4343-AEF6-94B6FF16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8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51B0B-947E-4500-8C00-6799C7AC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77E41A-0899-4F2D-9937-02076CEC3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C41A94-0B34-4E16-A177-4A4D92413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FA18B9-B0B8-48C9-8342-B11867B9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B5E3E1-F134-45DF-84FE-5A508A9C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1670AF-0A2D-4C66-A56E-3613C38F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7CB6F7-5F42-4D19-A0EC-797BF360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408F27-C3F3-45AD-ABCC-C356C9AA8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C2EB69-414C-47F2-88BA-93512B772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701A-69E3-4BC9-B413-86F357EB082D}" type="datetimeFigureOut">
              <a:rPr lang="es-MX" smtClean="0"/>
              <a:t>14/07/2025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8CE323-1C1A-4198-AC1C-8262F6157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81849A-4AC1-40FD-AC21-1FF1D0B1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oo.gl/maps/au2mRmbBtfNyVrpr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EE56C8-49A0-4450-94A1-27A62B8C1A54}"/>
              </a:ext>
            </a:extLst>
          </p:cNvPr>
          <p:cNvSpPr txBox="1"/>
          <p:nvPr/>
        </p:nvSpPr>
        <p:spPr>
          <a:xfrm>
            <a:off x="903356" y="814401"/>
            <a:ext cx="936928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Cliente:   </a:t>
            </a:r>
            <a:r>
              <a:rPr lang="es-MX" dirty="0"/>
              <a:t>SRA. PERLA BEATRIZ VILLANUEVA ESCALANTE</a:t>
            </a:r>
          </a:p>
          <a:p>
            <a:endParaRPr lang="es-MX" dirty="0"/>
          </a:p>
          <a:p>
            <a:r>
              <a:rPr lang="es-MX" b="1" dirty="0"/>
              <a:t>Vendedor:   </a:t>
            </a:r>
            <a:r>
              <a:rPr lang="es-MX" dirty="0"/>
              <a:t>Lic. Carlos Asencio Hevia</a:t>
            </a:r>
          </a:p>
          <a:p>
            <a:endParaRPr lang="es-MX" dirty="0"/>
          </a:p>
          <a:p>
            <a:r>
              <a:rPr lang="es-MX" b="1" dirty="0"/>
              <a:t>Fecha de agenda:  </a:t>
            </a:r>
            <a:endParaRPr lang="es-MX" dirty="0"/>
          </a:p>
          <a:p>
            <a:endParaRPr lang="es-MX" dirty="0"/>
          </a:p>
          <a:p>
            <a:r>
              <a:rPr lang="es-MX" b="1" dirty="0"/>
              <a:t>Hora: </a:t>
            </a:r>
            <a:endParaRPr lang="es-MX" dirty="0"/>
          </a:p>
          <a:p>
            <a:endParaRPr lang="es-MX" dirty="0"/>
          </a:p>
          <a:p>
            <a:r>
              <a:rPr lang="es-MX" b="1" dirty="0"/>
              <a:t>Técnico</a:t>
            </a:r>
            <a:r>
              <a:rPr lang="es-MX" dirty="0"/>
              <a:t>: Ing. Billy, Arq. Alex, Ing. Ángel</a:t>
            </a:r>
          </a:p>
          <a:p>
            <a:endParaRPr lang="es-MX" dirty="0"/>
          </a:p>
          <a:p>
            <a:r>
              <a:rPr lang="es-MX" b="1" dirty="0"/>
              <a:t>Nombre del contacto:   </a:t>
            </a:r>
            <a:r>
              <a:rPr lang="es-MX" dirty="0"/>
              <a:t>SRA. PERLA BEATRIZ VILLANUEVA ESCALANTE</a:t>
            </a:r>
          </a:p>
          <a:p>
            <a:endParaRPr lang="es-MX" dirty="0"/>
          </a:p>
          <a:p>
            <a:r>
              <a:rPr lang="es-MX" b="1" dirty="0"/>
              <a:t>Celular:   </a:t>
            </a:r>
            <a:r>
              <a:rPr lang="es-MX" dirty="0"/>
              <a:t>+ 52 999 968 0890</a:t>
            </a:r>
          </a:p>
          <a:p>
            <a:endParaRPr lang="es-MX" dirty="0"/>
          </a:p>
          <a:p>
            <a:r>
              <a:rPr lang="es-MX" b="1" dirty="0"/>
              <a:t>Servicio:  </a:t>
            </a:r>
            <a:r>
              <a:rPr lang="es-MX" dirty="0"/>
              <a:t>Levantamiento para planos de distribución instalación de 12 paneles TW Solar N-</a:t>
            </a:r>
            <a:r>
              <a:rPr lang="es-MX" dirty="0" err="1"/>
              <a:t>type</a:t>
            </a:r>
            <a:r>
              <a:rPr lang="es-MX" dirty="0"/>
              <a:t> </a:t>
            </a:r>
            <a:r>
              <a:rPr lang="es-MX" dirty="0" err="1"/>
              <a:t>Half-cell</a:t>
            </a:r>
            <a:r>
              <a:rPr lang="es-MX" dirty="0"/>
              <a:t> Bifacial  625W, 2 inversores Growatt inverter de 6 kW (6 paneles por edificio, son 2 </a:t>
            </a:r>
            <a:r>
              <a:rPr lang="es-MX" dirty="0" err="1"/>
              <a:t>edicios</a:t>
            </a:r>
            <a:r>
              <a:rPr lang="es-MX" dirty="0"/>
              <a:t>)</a:t>
            </a:r>
          </a:p>
          <a:p>
            <a:endParaRPr lang="es-MX" dirty="0"/>
          </a:p>
          <a:p>
            <a:pPr algn="l"/>
            <a:r>
              <a:rPr lang="es-MX" b="1" dirty="0"/>
              <a:t>Domicilio:  </a:t>
            </a:r>
            <a:r>
              <a:rPr lang="es-MX" b="0" i="0" dirty="0">
                <a:solidFill>
                  <a:srgbClr val="181C32"/>
                </a:solidFill>
                <a:effectLst/>
                <a:latin typeface="Inter"/>
              </a:rPr>
              <a:t> </a:t>
            </a:r>
            <a:r>
              <a:rPr lang="es-MX" b="0" i="0" dirty="0">
                <a:solidFill>
                  <a:srgbClr val="181C32"/>
                </a:solidFill>
                <a:latin typeface="HelveticaNeueCyr-Light"/>
              </a:rPr>
              <a:t>Calle 23 # 240  x 46 y 48 planta baja </a:t>
            </a:r>
            <a:r>
              <a:rPr lang="es-MX" b="0" i="0" dirty="0" err="1">
                <a:solidFill>
                  <a:srgbClr val="181C32"/>
                </a:solidFill>
                <a:latin typeface="HelveticaNeueCyr-Light"/>
              </a:rPr>
              <a:t>Chixculub</a:t>
            </a:r>
            <a:r>
              <a:rPr lang="es-MX" b="0" i="0" dirty="0">
                <a:solidFill>
                  <a:srgbClr val="181C32"/>
                </a:solidFill>
                <a:latin typeface="HelveticaNeueCyr-Light"/>
              </a:rPr>
              <a:t> </a:t>
            </a:r>
            <a:r>
              <a:rPr lang="es-MX" b="0" i="0" dirty="0" err="1">
                <a:solidFill>
                  <a:srgbClr val="181C32"/>
                </a:solidFill>
                <a:latin typeface="HelveticaNeueCyr-Light"/>
              </a:rPr>
              <a:t>Pto</a:t>
            </a:r>
            <a:r>
              <a:rPr lang="es-MX" b="0" i="0" dirty="0">
                <a:solidFill>
                  <a:srgbClr val="181C32"/>
                </a:solidFill>
                <a:latin typeface="HelveticaNeueCyr-Light"/>
              </a:rPr>
              <a:t> Progreso FC.P.97330</a:t>
            </a:r>
            <a:endParaRPr lang="es-MX" b="1" dirty="0"/>
          </a:p>
          <a:p>
            <a:endParaRPr lang="es-MX" dirty="0"/>
          </a:p>
          <a:p>
            <a:r>
              <a:rPr lang="es-MX" b="1" dirty="0" err="1"/>
              <a:t>Ubicación:</a:t>
            </a:r>
            <a:r>
              <a:rPr lang="es-MX" b="1" dirty="0" err="1">
                <a:hlinkClick r:id="rId2"/>
              </a:rPr>
              <a:t>https</a:t>
            </a:r>
            <a:r>
              <a:rPr lang="es-MX" b="1" dirty="0">
                <a:hlinkClick r:id="rId2"/>
              </a:rPr>
              <a:t>://goo.gl/</a:t>
            </a:r>
            <a:r>
              <a:rPr lang="es-MX" b="1" dirty="0" err="1">
                <a:hlinkClick r:id="rId2"/>
              </a:rPr>
              <a:t>maps</a:t>
            </a:r>
            <a:r>
              <a:rPr lang="es-MX" b="1" dirty="0">
                <a:hlinkClick r:id="rId2"/>
              </a:rPr>
              <a:t>/au2mRmbBtfNyVrpr9</a:t>
            </a:r>
            <a:endParaRPr lang="es-MX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0E6B94-E739-4E1E-8761-D85BAE1B0A60}"/>
              </a:ext>
            </a:extLst>
          </p:cNvPr>
          <p:cNvSpPr txBox="1"/>
          <p:nvPr/>
        </p:nvSpPr>
        <p:spPr>
          <a:xfrm>
            <a:off x="1746195" y="204153"/>
            <a:ext cx="499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/>
              <a:t>Formato para agendar levantamiento e </a:t>
            </a:r>
            <a:r>
              <a:rPr lang="es-MX" b="1" u="sng" dirty="0" err="1"/>
              <a:t>Instalacion</a:t>
            </a:r>
            <a:endParaRPr lang="es-MX" b="1" u="sng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3C3091-8E62-4D11-A3A6-768E1ABF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208" y="204153"/>
            <a:ext cx="4640207" cy="9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43EA5D2-5036-4BC0-AADD-57A90BC1BC96}"/>
              </a:ext>
            </a:extLst>
          </p:cNvPr>
          <p:cNvSpPr txBox="1"/>
          <p:nvPr/>
        </p:nvSpPr>
        <p:spPr>
          <a:xfrm>
            <a:off x="4289829" y="556836"/>
            <a:ext cx="433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/>
              <a:t>Documentación del cliente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E42424-C095-4074-9664-3C184659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8" y="1728970"/>
            <a:ext cx="5933724" cy="34018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A44A20-72A4-45B3-A711-E5436C808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8" y="1728969"/>
            <a:ext cx="5456955" cy="34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23B9B4-F6D6-5D42-1EB1-D8771EC6E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324"/>
            <a:ext cx="6096000" cy="63647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5DE175-F92F-1295-E48B-6AB7EAD6B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000"/>
            <a:ext cx="6024880" cy="6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6CF45E-0E17-46E5-8E21-A1B60540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68"/>
            <a:ext cx="5998962" cy="67768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2A48EF-CF56-2E3D-E6A7-17615421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962" y="0"/>
            <a:ext cx="5882110" cy="67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3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846C0FB-0AA3-E04A-038B-8FD3197F4878}"/>
              </a:ext>
            </a:extLst>
          </p:cNvPr>
          <p:cNvSpPr txBox="1"/>
          <p:nvPr/>
        </p:nvSpPr>
        <p:spPr>
          <a:xfrm>
            <a:off x="5100320" y="471880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FOTO FACHADA</a:t>
            </a:r>
          </a:p>
        </p:txBody>
      </p:sp>
    </p:spTree>
    <p:extLst>
      <p:ext uri="{BB962C8B-B14F-4D97-AF65-F5344CB8AC3E}">
        <p14:creationId xmlns:p14="http://schemas.microsoft.com/office/powerpoint/2010/main" val="4176034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128</Words>
  <Application>Microsoft Office PowerPoint</Application>
  <PresentationFormat>Panorámica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HelveticaNeueCyr-Light</vt:lpstr>
      <vt:lpstr>Inter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HP</cp:lastModifiedBy>
  <cp:revision>25</cp:revision>
  <dcterms:created xsi:type="dcterms:W3CDTF">2025-02-10T19:21:46Z</dcterms:created>
  <dcterms:modified xsi:type="dcterms:W3CDTF">2025-07-15T17:12:14Z</dcterms:modified>
</cp:coreProperties>
</file>