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F5372-FCC4-4E7F-9297-3850603D8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145F9D-4345-47B0-916B-F5DC632F8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FB13BB-C4CB-4FC8-9442-A5D6635F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A2381C-BC0C-4D85-B9DA-58FF8039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AAC5DC-6EEA-4376-98C8-BCE4482FD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162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C98E0-C9DF-45C9-885B-ED3B127E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09B80A-FB74-4A6F-B605-81126ABCF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F94F8A-834A-4A9A-97AC-76622291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A3B4A0-63DF-4D9A-9419-E1F907B0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A2440B-527C-4DE0-927B-0D38684AE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1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64D676-39F7-4C53-A53F-490D5B1A5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49E4FF-B877-41D9-9987-ED4FF7651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EE578D-BCFB-40B1-B6FE-1FA67D51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24F526-A0C1-434C-8CBE-7942867F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76EF9D-6B47-4A02-94C9-B76191B3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656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C299C-74E6-4C76-AC36-F3DF8C96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0CF541-0BC2-4ACF-8456-382E6F3A4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FDC66-D73F-495A-A7E6-857EB67B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E74E20-6FBF-4F12-8B9A-8059D96E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C51BB8-BCB8-4562-8C22-9CF71428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516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18210-2867-45FF-B4A9-92113284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D71873-45A1-48B3-BEDA-AE6C4BB7E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6D4472-D7E1-4CEF-B6AF-6E96895C2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7ECB7-9DA7-471B-ACA3-8BF416C0E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1638B0-E84E-40CC-BB61-45742CC1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261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A4A88-6EA4-4798-9483-802B3C67F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289FE9-F573-4FE9-9CC0-336D01ACB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77883D-F930-4892-80D5-1A6FD0C64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F0A031-396D-4977-9F98-8D2608DD0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773764-31BF-42CD-A3F3-45B0DE517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3C9BD4-BE98-4F28-887B-4CA40AFB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348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99394F-DF90-41AA-9D5F-8B65FC98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67A574-33C0-478C-94C5-496803A6D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F26951-F9AD-4A1D-AC2C-30C28588F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2C37D7-9692-42AA-A434-D2C0403C5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679426D-3A8D-4A96-9EC1-BAA47BE1F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145ABE-37CE-4FA7-8AC1-6A9F16C7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0664A0-E5BB-4AF5-BA16-97B3ABD1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BCB4BD-38B5-4B79-AB3B-3A730652F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64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1C2EA-4E42-4CF2-93D2-737C11AB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91ADB4-B943-4D5A-A447-BE67236C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8EAA59-C0C6-4E34-B912-B85FD1503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1AAA18-9BEA-4A42-A17F-A5C2E186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26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02474F-B06A-4D43-9D9A-EB8D2BB9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41DB29-E91F-4D2A-A330-1FEDE0965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6E296A-51FB-47D9-A348-FD630D0A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038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71008-B329-4A78-B385-B9D9378E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8A07DE-5763-4CD0-B34E-E9171D9E9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D382AA-2D0C-4594-9647-5381BFD41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3A4B4E-E4F4-482E-A3D2-16CB079B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A1A0A1-A908-49B6-BA5A-E43BE57D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D6DBED-FED7-4343-AEF6-94B6FF16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8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51B0B-947E-4500-8C00-6799C7AC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77E41A-0899-4F2D-9937-02076CEC3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C41A94-0B34-4E16-A177-4A4D92413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FA18B9-B0B8-48C9-8342-B11867B9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01A-69E3-4BC9-B413-86F357EB082D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B5E3E1-F134-45DF-84FE-5A508A9C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1670AF-0A2D-4C66-A56E-3613C38F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93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7CB6F7-5F42-4D19-A0EC-797BF360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408F27-C3F3-45AD-ABCC-C356C9AA8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C2EB69-414C-47F2-88BA-93512B772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701A-69E3-4BC9-B413-86F357EB082D}" type="datetimeFigureOut">
              <a:rPr lang="es-MX" smtClean="0"/>
              <a:t>20/11/2025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8CE323-1C1A-4198-AC1C-8262F6157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81849A-4AC1-40FD-AC21-1FF1D0B1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96384-7EB5-42B9-BB89-F7EFA05E0F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82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aps.app.goo.gl/2TthvKF6JyFxwaNJ6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7EE56C8-49A0-4450-94A1-27A62B8C1A54}"/>
              </a:ext>
            </a:extLst>
          </p:cNvPr>
          <p:cNvSpPr txBox="1"/>
          <p:nvPr/>
        </p:nvSpPr>
        <p:spPr>
          <a:xfrm>
            <a:off x="903356" y="814401"/>
            <a:ext cx="936928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Cliente</a:t>
            </a:r>
            <a:r>
              <a:rPr lang="es-MX" dirty="0"/>
              <a:t>:   ALFONSO FRANCISCO JAVIER LEON NAVARRO</a:t>
            </a:r>
          </a:p>
          <a:p>
            <a:r>
              <a:rPr lang="es-MX" b="1" dirty="0"/>
              <a:t>                             </a:t>
            </a:r>
          </a:p>
          <a:p>
            <a:r>
              <a:rPr lang="es-MX" b="1" dirty="0"/>
              <a:t>Vendedor</a:t>
            </a:r>
            <a:r>
              <a:rPr lang="es-MX" dirty="0"/>
              <a:t>:   LIC. CARLOS ASENCIO HEVIA</a:t>
            </a:r>
          </a:p>
          <a:p>
            <a:endParaRPr lang="es-MX" dirty="0"/>
          </a:p>
          <a:p>
            <a:r>
              <a:rPr lang="es-MX" b="1" dirty="0"/>
              <a:t>Fecha de agenda:  </a:t>
            </a:r>
            <a:endParaRPr lang="es-MX" dirty="0"/>
          </a:p>
          <a:p>
            <a:endParaRPr lang="es-MX" dirty="0"/>
          </a:p>
          <a:p>
            <a:r>
              <a:rPr lang="es-MX" b="1" dirty="0"/>
              <a:t>Hora: </a:t>
            </a:r>
            <a:endParaRPr lang="es-MX" dirty="0"/>
          </a:p>
          <a:p>
            <a:endParaRPr lang="es-MX" dirty="0"/>
          </a:p>
          <a:p>
            <a:r>
              <a:rPr lang="es-MX" b="1" dirty="0"/>
              <a:t>Técnico</a:t>
            </a:r>
            <a:r>
              <a:rPr lang="es-MX" dirty="0"/>
              <a:t>: Ing. Billy, Ing. Ángel, Arq. Alex</a:t>
            </a:r>
          </a:p>
          <a:p>
            <a:endParaRPr lang="es-MX" dirty="0"/>
          </a:p>
          <a:p>
            <a:r>
              <a:rPr lang="es-MX" b="1" dirty="0"/>
              <a:t>Nombre del contacto: </a:t>
            </a:r>
            <a:r>
              <a:rPr lang="es-MX" dirty="0"/>
              <a:t>ALFONSO FRANCISCO JAVIER LEON NAVARRO</a:t>
            </a:r>
          </a:p>
          <a:p>
            <a:endParaRPr lang="es-MX" dirty="0"/>
          </a:p>
          <a:p>
            <a:r>
              <a:rPr lang="es-MX" b="1" dirty="0"/>
              <a:t>Celular:   </a:t>
            </a:r>
            <a:r>
              <a:rPr lang="es-MX" dirty="0"/>
              <a:t>+52 999 223 1258</a:t>
            </a:r>
          </a:p>
          <a:p>
            <a:endParaRPr lang="es-MX" dirty="0"/>
          </a:p>
          <a:p>
            <a:r>
              <a:rPr lang="es-MX" b="1" dirty="0"/>
              <a:t>Servicio:  I</a:t>
            </a:r>
            <a:r>
              <a:rPr lang="es-MX" dirty="0"/>
              <a:t>nstalación de 1 inversor GROWATT inverter de 10 kW </a:t>
            </a:r>
          </a:p>
          <a:p>
            <a:endParaRPr lang="es-MX" dirty="0"/>
          </a:p>
          <a:p>
            <a:r>
              <a:rPr lang="es-MX" b="1" dirty="0"/>
              <a:t>Domicilio: </a:t>
            </a:r>
            <a:r>
              <a:rPr lang="es-MX" dirty="0"/>
              <a:t>Calle 6 #300 esq. 9 Santa Rita Cholul C.P. 97305</a:t>
            </a:r>
          </a:p>
          <a:p>
            <a:endParaRPr lang="es-MX" dirty="0"/>
          </a:p>
          <a:p>
            <a:r>
              <a:rPr lang="es-MX" b="1" dirty="0"/>
              <a:t>Ubicación: </a:t>
            </a:r>
            <a:r>
              <a:rPr lang="es-MX" b="1" dirty="0">
                <a:hlinkClick r:id="rId2"/>
              </a:rPr>
              <a:t>https://maps.app.goo.gl/2TthvKF6JyFxwaNJ6</a:t>
            </a:r>
            <a:endParaRPr lang="es-MX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0E6B94-E739-4E1E-8761-D85BAE1B0A60}"/>
              </a:ext>
            </a:extLst>
          </p:cNvPr>
          <p:cNvSpPr txBox="1"/>
          <p:nvPr/>
        </p:nvSpPr>
        <p:spPr>
          <a:xfrm>
            <a:off x="1746195" y="204153"/>
            <a:ext cx="499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u="sng" dirty="0"/>
              <a:t>Formato para agendar levantamiento e Instalación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23C3091-8E62-4D11-A3A6-768E1ABF3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208" y="204153"/>
            <a:ext cx="4640207" cy="93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3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43EA5D2-5036-4BC0-AADD-57A90BC1BC96}"/>
              </a:ext>
            </a:extLst>
          </p:cNvPr>
          <p:cNvSpPr txBox="1"/>
          <p:nvPr/>
        </p:nvSpPr>
        <p:spPr>
          <a:xfrm>
            <a:off x="4289829" y="556836"/>
            <a:ext cx="433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u="sng" dirty="0"/>
              <a:t>Documentación del cliente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36D332-E4FB-73FF-18B5-34C9DDDCC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9" y="1579143"/>
            <a:ext cx="5010893" cy="325507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0D996AC-E831-C972-1DCD-D68DBCFF3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060" y="1591242"/>
            <a:ext cx="5145121" cy="325507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2ACD76E-E73A-6356-C4D7-155CD7FDE3B0}"/>
              </a:ext>
            </a:extLst>
          </p:cNvPr>
          <p:cNvSpPr txBox="1"/>
          <p:nvPr/>
        </p:nvSpPr>
        <p:spPr>
          <a:xfrm>
            <a:off x="1412240" y="5278856"/>
            <a:ext cx="322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RFC: LENA731210342</a:t>
            </a:r>
          </a:p>
          <a:p>
            <a:endParaRPr lang="es-MX" sz="2400" b="1" dirty="0"/>
          </a:p>
          <a:p>
            <a:r>
              <a:rPr lang="es-MX" sz="2400" b="1" dirty="0"/>
              <a:t>CORREO:</a:t>
            </a:r>
          </a:p>
        </p:txBody>
      </p:sp>
    </p:spTree>
    <p:extLst>
      <p:ext uri="{BB962C8B-B14F-4D97-AF65-F5344CB8AC3E}">
        <p14:creationId xmlns:p14="http://schemas.microsoft.com/office/powerpoint/2010/main" val="136664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3F34089-C478-4E8B-5DD3-CC0B9A9A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98"/>
            <a:ext cx="5692662" cy="67573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DB2617D-83BF-280F-407B-5C9583074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100676"/>
            <a:ext cx="6205868" cy="675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846C0FB-0AA3-E04A-038B-8FD3197F4878}"/>
              </a:ext>
            </a:extLst>
          </p:cNvPr>
          <p:cNvSpPr txBox="1"/>
          <p:nvPr/>
        </p:nvSpPr>
        <p:spPr>
          <a:xfrm>
            <a:off x="5100320" y="471880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/>
              <a:t>FOTO FACHADA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C1B16A2-FF24-86DD-974A-1C2C920E8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" y="1178560"/>
            <a:ext cx="10586720" cy="52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343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107</Words>
  <Application>Microsoft Office PowerPoint</Application>
  <PresentationFormat>Panorámica</PresentationFormat>
  <Paragraphs>25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CARLOS ASENCIO</cp:lastModifiedBy>
  <cp:revision>53</cp:revision>
  <dcterms:created xsi:type="dcterms:W3CDTF">2025-02-10T19:21:46Z</dcterms:created>
  <dcterms:modified xsi:type="dcterms:W3CDTF">2025-11-20T16:15:57Z</dcterms:modified>
</cp:coreProperties>
</file>