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47199-8B05-4EEB-9D08-89C7E69CD4FF}" v="3" dt="2025-12-12T15:29:01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ASENCIO" userId="2fa4f77d6c250aa1" providerId="LiveId" clId="{BB371376-72FD-4B9F-81E3-AB083527EB2F}"/>
    <pc:docChg chg="custSel delSld modSld">
      <pc:chgData name="CARLOS ASENCIO" userId="2fa4f77d6c250aa1" providerId="LiveId" clId="{BB371376-72FD-4B9F-81E3-AB083527EB2F}" dt="2025-12-12T17:06:28.914" v="32" actId="1076"/>
      <pc:docMkLst>
        <pc:docMk/>
      </pc:docMkLst>
      <pc:sldChg chg="modSp mod">
        <pc:chgData name="CARLOS ASENCIO" userId="2fa4f77d6c250aa1" providerId="LiveId" clId="{BB371376-72FD-4B9F-81E3-AB083527EB2F}" dt="2025-12-12T15:23:02.817" v="25" actId="20577"/>
        <pc:sldMkLst>
          <pc:docMk/>
          <pc:sldMk cId="786939191" sldId="256"/>
        </pc:sldMkLst>
        <pc:spChg chg="mod">
          <ac:chgData name="CARLOS ASENCIO" userId="2fa4f77d6c250aa1" providerId="LiveId" clId="{BB371376-72FD-4B9F-81E3-AB083527EB2F}" dt="2025-12-12T15:23:02.817" v="25" actId="20577"/>
          <ac:spMkLst>
            <pc:docMk/>
            <pc:sldMk cId="786939191" sldId="256"/>
            <ac:spMk id="4" creationId="{47EE56C8-49A0-4450-94A1-27A62B8C1A54}"/>
          </ac:spMkLst>
        </pc:spChg>
      </pc:sldChg>
      <pc:sldChg chg="addSp delSp modSp mod">
        <pc:chgData name="CARLOS ASENCIO" userId="2fa4f77d6c250aa1" providerId="LiveId" clId="{BB371376-72FD-4B9F-81E3-AB083527EB2F}" dt="2025-12-12T17:06:28.914" v="32" actId="1076"/>
        <pc:sldMkLst>
          <pc:docMk/>
          <pc:sldMk cId="1366642843" sldId="257"/>
        </pc:sldMkLst>
        <pc:picChg chg="add mod">
          <ac:chgData name="CARLOS ASENCIO" userId="2fa4f77d6c250aa1" providerId="LiveId" clId="{BB371376-72FD-4B9F-81E3-AB083527EB2F}" dt="2025-12-12T17:06:28.914" v="32" actId="1076"/>
          <ac:picMkLst>
            <pc:docMk/>
            <pc:sldMk cId="1366642843" sldId="257"/>
            <ac:picMk id="3" creationId="{5D436E15-CBA8-DF7D-AF15-D677F4C4F355}"/>
          </ac:picMkLst>
        </pc:picChg>
        <pc:picChg chg="del">
          <ac:chgData name="CARLOS ASENCIO" userId="2fa4f77d6c250aa1" providerId="LiveId" clId="{BB371376-72FD-4B9F-81E3-AB083527EB2F}" dt="2025-12-12T15:17:43.347" v="0" actId="478"/>
          <ac:picMkLst>
            <pc:docMk/>
            <pc:sldMk cId="1366642843" sldId="257"/>
            <ac:picMk id="4" creationId="{3112A77F-CB9C-145E-C7D5-25712C085B19}"/>
          </ac:picMkLst>
        </pc:picChg>
        <pc:picChg chg="add mod">
          <ac:chgData name="CARLOS ASENCIO" userId="2fa4f77d6c250aa1" providerId="LiveId" clId="{BB371376-72FD-4B9F-81E3-AB083527EB2F}" dt="2025-12-12T15:20:07.747" v="5" actId="1076"/>
          <ac:picMkLst>
            <pc:docMk/>
            <pc:sldMk cId="1366642843" sldId="257"/>
            <ac:picMk id="6" creationId="{F7AB7210-6D44-CC59-CDA4-068470F3504F}"/>
          </ac:picMkLst>
        </pc:picChg>
        <pc:picChg chg="del">
          <ac:chgData name="CARLOS ASENCIO" userId="2fa4f77d6c250aa1" providerId="LiveId" clId="{BB371376-72FD-4B9F-81E3-AB083527EB2F}" dt="2025-12-12T15:17:44.956" v="1" actId="478"/>
          <ac:picMkLst>
            <pc:docMk/>
            <pc:sldMk cId="1366642843" sldId="257"/>
            <ac:picMk id="7" creationId="{1EEF8A09-FC68-1FA0-6966-E9E9E9E3F18E}"/>
          </ac:picMkLst>
        </pc:picChg>
      </pc:sldChg>
      <pc:sldChg chg="del">
        <pc:chgData name="CARLOS ASENCIO" userId="2fa4f77d6c250aa1" providerId="LiveId" clId="{BB371376-72FD-4B9F-81E3-AB083527EB2F}" dt="2025-12-12T15:20:31.715" v="7" actId="2696"/>
        <pc:sldMkLst>
          <pc:docMk/>
          <pc:sldMk cId="1483043218" sldId="260"/>
        </pc:sldMkLst>
      </pc:sldChg>
      <pc:sldChg chg="addSp delSp modSp mod">
        <pc:chgData name="CARLOS ASENCIO" userId="2fa4f77d6c250aa1" providerId="LiveId" clId="{BB371376-72FD-4B9F-81E3-AB083527EB2F}" dt="2025-12-12T15:28:39.288" v="31" actId="1076"/>
        <pc:sldMkLst>
          <pc:docMk/>
          <pc:sldMk cId="2148332920" sldId="262"/>
        </pc:sldMkLst>
        <pc:picChg chg="add mod">
          <ac:chgData name="CARLOS ASENCIO" userId="2fa4f77d6c250aa1" providerId="LiveId" clId="{BB371376-72FD-4B9F-81E3-AB083527EB2F}" dt="2025-12-12T15:28:39.288" v="31" actId="1076"/>
          <ac:picMkLst>
            <pc:docMk/>
            <pc:sldMk cId="2148332920" sldId="262"/>
            <ac:picMk id="3" creationId="{27657B53-C666-0233-7DE5-FC7243C15655}"/>
          </ac:picMkLst>
        </pc:picChg>
        <pc:picChg chg="del">
          <ac:chgData name="CARLOS ASENCIO" userId="2fa4f77d6c250aa1" providerId="LiveId" clId="{BB371376-72FD-4B9F-81E3-AB083527EB2F}" dt="2025-12-12T15:28:17.748" v="26" actId="478"/>
          <ac:picMkLst>
            <pc:docMk/>
            <pc:sldMk cId="2148332920" sldId="262"/>
            <ac:picMk id="5" creationId="{354953B3-39B3-2712-C2FC-E9085C4C81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F5372-FCC4-4E7F-9297-3850603D8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45F9D-4345-47B0-916B-F5DC632F8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B13BB-C4CB-4FC8-9442-A5D6635F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2381C-BC0C-4D85-B9DA-58FF8039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AC5DC-6EEA-4376-98C8-BCE4482F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6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C98E0-C9DF-45C9-885B-ED3B127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09B80A-FB74-4A6F-B605-81126ABCF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94F8A-834A-4A9A-97AC-76622291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A3B4A0-63DF-4D9A-9419-E1F907B0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2440B-527C-4DE0-927B-0D38684A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1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D676-39F7-4C53-A53F-490D5B1A5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49E4FF-B877-41D9-9987-ED4FF7651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E578D-BCFB-40B1-B6FE-1FA67D51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24F526-A0C1-434C-8CBE-7942867F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6EF9D-6B47-4A02-94C9-B76191B3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56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C299C-74E6-4C76-AC36-F3DF8C96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CF541-0BC2-4ACF-8456-382E6F3A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FDC66-D73F-495A-A7E6-857EB67B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74E20-6FBF-4F12-8B9A-8059D96E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51BB8-BCB8-4562-8C22-9CF71428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16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18210-2867-45FF-B4A9-92113284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D71873-45A1-48B3-BEDA-AE6C4BB7E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6D4472-D7E1-4CEF-B6AF-6E96895C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7ECB7-9DA7-471B-ACA3-8BF416C0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1638B0-E84E-40CC-BB61-45742CC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61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A4A88-6EA4-4798-9483-802B3C6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89FE9-F573-4FE9-9CC0-336D01ACB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77883D-F930-4892-80D5-1A6FD0C64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0A031-396D-4977-9F98-8D2608DD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73764-31BF-42CD-A3F3-45B0DE51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3C9BD4-BE98-4F28-887B-4CA40AFB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48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9394F-DF90-41AA-9D5F-8B65FC98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7A574-33C0-478C-94C5-496803A6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F26951-F9AD-4A1D-AC2C-30C28588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2C37D7-9692-42AA-A434-D2C0403C5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79426D-3A8D-4A96-9EC1-BAA47BE1F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145ABE-37CE-4FA7-8AC1-6A9F16C7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0664A0-E5BB-4AF5-BA16-97B3ABD1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BCB4BD-38B5-4B79-AB3B-3A730652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1C2EA-4E42-4CF2-93D2-737C11AB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91ADB4-B943-4D5A-A447-BE67236C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8EAA59-C0C6-4E34-B912-B85FD150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1AAA18-9BEA-4A42-A17F-A5C2E186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26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02474F-B06A-4D43-9D9A-EB8D2BB9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41DB29-E91F-4D2A-A330-1FEDE096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6E296A-51FB-47D9-A348-FD630D0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38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71008-B329-4A78-B385-B9D9378E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8A07DE-5763-4CD0-B34E-E9171D9E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382AA-2D0C-4594-9647-5381BFD41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A4B4E-E4F4-482E-A3D2-16CB079B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A1A0A1-A908-49B6-BA5A-E43BE57D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D6DBED-FED7-4343-AEF6-94B6FF16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51B0B-947E-4500-8C00-6799C7AC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77E41A-0899-4F2D-9937-02076CEC3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C41A94-0B34-4E16-A177-4A4D92413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FA18B9-B0B8-48C9-8342-B11867B9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B5E3E1-F134-45DF-84FE-5A508A9C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670AF-0A2D-4C66-A56E-3613C38F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7CB6F7-5F42-4D19-A0EC-797BF360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408F27-C3F3-45AD-ABCC-C356C9AA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2EB69-414C-47F2-88BA-93512B77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701A-69E3-4BC9-B413-86F357EB082D}" type="datetimeFigureOut">
              <a:rPr lang="es-MX" smtClean="0"/>
              <a:t>12/12/2025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CE323-1C1A-4198-AC1C-8262F6157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81849A-4AC1-40FD-AC21-1FF1D0B1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ps.app.goo.gl/AXcrjrhBC2upCJGz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EE56C8-49A0-4450-94A1-27A62B8C1A54}"/>
              </a:ext>
            </a:extLst>
          </p:cNvPr>
          <p:cNvSpPr txBox="1"/>
          <p:nvPr/>
        </p:nvSpPr>
        <p:spPr>
          <a:xfrm>
            <a:off x="954156" y="992967"/>
            <a:ext cx="93692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Cliente:   </a:t>
            </a:r>
            <a:r>
              <a:rPr lang="es-MX" dirty="0"/>
              <a:t>LUIS JORGE DE JESUS PENICHE GOROCICA</a:t>
            </a:r>
          </a:p>
          <a:p>
            <a:endParaRPr lang="es-MX" dirty="0"/>
          </a:p>
          <a:p>
            <a:r>
              <a:rPr lang="es-MX" b="1" dirty="0"/>
              <a:t>Vendedor</a:t>
            </a:r>
            <a:r>
              <a:rPr lang="es-MX" dirty="0"/>
              <a:t>:   </a:t>
            </a:r>
          </a:p>
          <a:p>
            <a:endParaRPr lang="es-MX" dirty="0"/>
          </a:p>
          <a:p>
            <a:r>
              <a:rPr lang="es-MX" b="1" dirty="0"/>
              <a:t>Fecha de agenda:  </a:t>
            </a:r>
            <a:endParaRPr lang="es-MX" dirty="0"/>
          </a:p>
          <a:p>
            <a:endParaRPr lang="es-MX" dirty="0"/>
          </a:p>
          <a:p>
            <a:r>
              <a:rPr lang="es-MX" b="1" dirty="0"/>
              <a:t>Hora: </a:t>
            </a:r>
            <a:endParaRPr lang="es-MX" dirty="0"/>
          </a:p>
          <a:p>
            <a:endParaRPr lang="es-MX" dirty="0"/>
          </a:p>
          <a:p>
            <a:r>
              <a:rPr lang="es-MX" b="1" dirty="0"/>
              <a:t>Técnico</a:t>
            </a:r>
            <a:r>
              <a:rPr lang="es-MX" dirty="0"/>
              <a:t>: Ing. Billy, Arq. Alex, Ing. Ángel</a:t>
            </a:r>
          </a:p>
          <a:p>
            <a:endParaRPr lang="es-MX" dirty="0"/>
          </a:p>
          <a:p>
            <a:r>
              <a:rPr lang="es-MX" b="1" dirty="0"/>
              <a:t>Nombre del contacto</a:t>
            </a:r>
            <a:r>
              <a:rPr lang="es-MX" dirty="0"/>
              <a:t>:   LUIS PENICHE</a:t>
            </a:r>
          </a:p>
          <a:p>
            <a:endParaRPr lang="es-MX" dirty="0"/>
          </a:p>
          <a:p>
            <a:r>
              <a:rPr lang="es-MX" b="1" dirty="0"/>
              <a:t>Celular:   </a:t>
            </a:r>
            <a:r>
              <a:rPr lang="es-MX" dirty="0"/>
              <a:t>+ 52 999 470 7000</a:t>
            </a:r>
          </a:p>
          <a:p>
            <a:endParaRPr lang="es-MX" dirty="0"/>
          </a:p>
          <a:p>
            <a:r>
              <a:rPr lang="es-MX" b="1" dirty="0"/>
              <a:t>Servicio:  </a:t>
            </a:r>
            <a:r>
              <a:rPr lang="es-MX" dirty="0"/>
              <a:t>Levantamiento para planos de distribución instalación de 8 paneles solares JA SOLAR BIFACIAL 620W, 1 inversor GROWATT inverter de 6 kW</a:t>
            </a:r>
          </a:p>
          <a:p>
            <a:endParaRPr lang="es-MX" dirty="0"/>
          </a:p>
          <a:p>
            <a:r>
              <a:rPr lang="es-MX" b="1" dirty="0"/>
              <a:t>Domicilio</a:t>
            </a:r>
            <a:r>
              <a:rPr lang="es-MX" dirty="0"/>
              <a:t>: Calle 79  # 131 por 20 y 22 Colonia Montes de Ame C.P.97115</a:t>
            </a:r>
          </a:p>
          <a:p>
            <a:endParaRPr lang="es-MX" dirty="0"/>
          </a:p>
          <a:p>
            <a:r>
              <a:rPr lang="es-MX" b="1" dirty="0"/>
              <a:t>Ubicación:</a:t>
            </a:r>
            <a:r>
              <a:rPr lang="es-MX" b="1" dirty="0">
                <a:hlinkClick r:id="rId2"/>
              </a:rPr>
              <a:t>https://maps.app.goo.gl/AXcrjrhBC2upCJGz8</a:t>
            </a:r>
            <a:endParaRPr lang="es-MX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0E6B94-E739-4E1E-8761-D85BAE1B0A60}"/>
              </a:ext>
            </a:extLst>
          </p:cNvPr>
          <p:cNvSpPr txBox="1"/>
          <p:nvPr/>
        </p:nvSpPr>
        <p:spPr>
          <a:xfrm>
            <a:off x="1979875" y="232722"/>
            <a:ext cx="499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/>
              <a:t>Formato para agendar levantamiento e </a:t>
            </a:r>
            <a:r>
              <a:rPr lang="es-MX" b="1" u="sng" dirty="0" err="1"/>
              <a:t>Instalacion</a:t>
            </a:r>
            <a:endParaRPr lang="es-MX" b="1" u="sng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3C3091-8E62-4D11-A3A6-768E1ABF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208" y="53009"/>
            <a:ext cx="4640207" cy="11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43EA5D2-5036-4BC0-AADD-57A90BC1BC96}"/>
              </a:ext>
            </a:extLst>
          </p:cNvPr>
          <p:cNvSpPr txBox="1"/>
          <p:nvPr/>
        </p:nvSpPr>
        <p:spPr>
          <a:xfrm>
            <a:off x="4289829" y="556836"/>
            <a:ext cx="433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/>
              <a:t>Documentación del cliente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436E15-CBA8-DF7D-AF15-D677F4C4F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110"/>
            <a:ext cx="5969307" cy="37403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AB7210-6D44-CC59-CDA4-068470F3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687" y="1513110"/>
            <a:ext cx="6096313" cy="37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9B921D-65EE-4AEA-4808-1D319EF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65647"/>
            <a:ext cx="6096000" cy="6792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C71DB5-CD2E-91BA-DA1C-26AEBCEEF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-1"/>
            <a:ext cx="6092045" cy="67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316D6A1-3E13-D5D6-2D1F-4E2595153C81}"/>
              </a:ext>
            </a:extLst>
          </p:cNvPr>
          <p:cNvSpPr txBox="1"/>
          <p:nvPr/>
        </p:nvSpPr>
        <p:spPr>
          <a:xfrm>
            <a:off x="4424196" y="615229"/>
            <a:ext cx="16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/>
              <a:t>FOTO FACHADA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657B53-C666-0233-7DE5-FC7243C15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47" y="1342812"/>
            <a:ext cx="10227313" cy="489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32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109</Words>
  <Application>Microsoft Office PowerPoint</Application>
  <PresentationFormat>Panorámica</PresentationFormat>
  <Paragraphs>22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CARLOS ASENCIO</cp:lastModifiedBy>
  <cp:revision>12</cp:revision>
  <dcterms:created xsi:type="dcterms:W3CDTF">2025-02-10T19:21:46Z</dcterms:created>
  <dcterms:modified xsi:type="dcterms:W3CDTF">2025-12-12T17:06:39Z</dcterms:modified>
</cp:coreProperties>
</file>